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erverZoom="100000" strictFirstAndLastChars="0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61" r:id="rId2"/>
    <p:sldId id="256" r:id="rId3"/>
    <p:sldId id="257" r:id="rId4"/>
    <p:sldId id="258" r:id="rId5"/>
    <p:sldId id="259" r:id="rId6"/>
    <p:sldId id="260" r:id="rId7"/>
  </p:sldIdLst>
  <p:sldSz cx="13004800" cy="9753600"/>
  <p:notesSz cx="6858000" cy="9144000"/>
  <p:defaultTextStyle>
    <a:defPPr>
      <a:defRPr lang="it-IT"/>
    </a:defPPr>
    <a:lvl1pPr algn="ctr" defTabSz="584200" rtl="0" fontAlgn="base" hangingPunct="0">
      <a:spcBef>
        <a:spcPct val="0"/>
      </a:spcBef>
      <a:spcAft>
        <a:spcPct val="0"/>
      </a:spcAft>
      <a:defRPr sz="3600" kern="1200">
        <a:solidFill>
          <a:srgbClr val="000000"/>
        </a:solidFill>
        <a:latin typeface="Helvetica Light" charset="0"/>
        <a:ea typeface="+mn-ea"/>
        <a:cs typeface="+mn-cs"/>
        <a:sym typeface="Helvetica Light" charset="0"/>
      </a:defRPr>
    </a:lvl1pPr>
    <a:lvl2pPr marL="342900" indent="114300" algn="ctr" defTabSz="584200" rtl="0" fontAlgn="base" hangingPunct="0">
      <a:spcBef>
        <a:spcPct val="0"/>
      </a:spcBef>
      <a:spcAft>
        <a:spcPct val="0"/>
      </a:spcAft>
      <a:defRPr sz="3600" kern="1200">
        <a:solidFill>
          <a:srgbClr val="000000"/>
        </a:solidFill>
        <a:latin typeface="Helvetica Light" charset="0"/>
        <a:ea typeface="+mn-ea"/>
        <a:cs typeface="+mn-cs"/>
        <a:sym typeface="Helvetica Light" charset="0"/>
      </a:defRPr>
    </a:lvl2pPr>
    <a:lvl3pPr marL="685800" indent="228600" algn="ctr" defTabSz="584200" rtl="0" fontAlgn="base" hangingPunct="0">
      <a:spcBef>
        <a:spcPct val="0"/>
      </a:spcBef>
      <a:spcAft>
        <a:spcPct val="0"/>
      </a:spcAft>
      <a:defRPr sz="3600" kern="1200">
        <a:solidFill>
          <a:srgbClr val="000000"/>
        </a:solidFill>
        <a:latin typeface="Helvetica Light" charset="0"/>
        <a:ea typeface="+mn-ea"/>
        <a:cs typeface="+mn-cs"/>
        <a:sym typeface="Helvetica Light" charset="0"/>
      </a:defRPr>
    </a:lvl3pPr>
    <a:lvl4pPr marL="1028700" indent="342900" algn="ctr" defTabSz="584200" rtl="0" fontAlgn="base" hangingPunct="0">
      <a:spcBef>
        <a:spcPct val="0"/>
      </a:spcBef>
      <a:spcAft>
        <a:spcPct val="0"/>
      </a:spcAft>
      <a:defRPr sz="3600" kern="1200">
        <a:solidFill>
          <a:srgbClr val="000000"/>
        </a:solidFill>
        <a:latin typeface="Helvetica Light" charset="0"/>
        <a:ea typeface="+mn-ea"/>
        <a:cs typeface="+mn-cs"/>
        <a:sym typeface="Helvetica Light" charset="0"/>
      </a:defRPr>
    </a:lvl4pPr>
    <a:lvl5pPr marL="1371600" indent="457200" algn="ctr" defTabSz="584200" rtl="0" fontAlgn="base" hangingPunct="0">
      <a:spcBef>
        <a:spcPct val="0"/>
      </a:spcBef>
      <a:spcAft>
        <a:spcPct val="0"/>
      </a:spcAft>
      <a:defRPr sz="3600" kern="1200">
        <a:solidFill>
          <a:srgbClr val="000000"/>
        </a:solidFill>
        <a:latin typeface="Helvetica Light" charset="0"/>
        <a:ea typeface="+mn-ea"/>
        <a:cs typeface="+mn-cs"/>
        <a:sym typeface="Helvetica Light" charset="0"/>
      </a:defRPr>
    </a:lvl5pPr>
    <a:lvl6pPr marL="2286000" algn="l" defTabSz="914400" rtl="0" eaLnBrk="1" latinLnBrk="0" hangingPunct="1">
      <a:defRPr sz="3600" kern="1200">
        <a:solidFill>
          <a:srgbClr val="000000"/>
        </a:solidFill>
        <a:latin typeface="Helvetica Light" charset="0"/>
        <a:ea typeface="+mn-ea"/>
        <a:cs typeface="+mn-cs"/>
        <a:sym typeface="Helvetica Light" charset="0"/>
      </a:defRPr>
    </a:lvl6pPr>
    <a:lvl7pPr marL="2743200" algn="l" defTabSz="914400" rtl="0" eaLnBrk="1" latinLnBrk="0" hangingPunct="1">
      <a:defRPr sz="3600" kern="1200">
        <a:solidFill>
          <a:srgbClr val="000000"/>
        </a:solidFill>
        <a:latin typeface="Helvetica Light" charset="0"/>
        <a:ea typeface="+mn-ea"/>
        <a:cs typeface="+mn-cs"/>
        <a:sym typeface="Helvetica Light" charset="0"/>
      </a:defRPr>
    </a:lvl7pPr>
    <a:lvl8pPr marL="3200400" algn="l" defTabSz="914400" rtl="0" eaLnBrk="1" latinLnBrk="0" hangingPunct="1">
      <a:defRPr sz="3600" kern="1200">
        <a:solidFill>
          <a:srgbClr val="000000"/>
        </a:solidFill>
        <a:latin typeface="Helvetica Light" charset="0"/>
        <a:ea typeface="+mn-ea"/>
        <a:cs typeface="+mn-cs"/>
        <a:sym typeface="Helvetica Light" charset="0"/>
      </a:defRPr>
    </a:lvl8pPr>
    <a:lvl9pPr marL="3657600" algn="l" defTabSz="914400" rtl="0" eaLnBrk="1" latinLnBrk="0" hangingPunct="1">
      <a:defRPr sz="3600" kern="1200">
        <a:solidFill>
          <a:srgbClr val="000000"/>
        </a:solidFill>
        <a:latin typeface="Helvetica Light" charset="0"/>
        <a:ea typeface="+mn-ea"/>
        <a:cs typeface="+mn-cs"/>
        <a:sym typeface="Helvetica Light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96" y="-84"/>
      </p:cViewPr>
      <p:guideLst>
        <p:guide orient="horz" pos="3072"/>
        <p:guide pos="409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339269-1ADE-4388-BA59-E7C40AF3B597}" type="datetimeFigureOut">
              <a:rPr lang="it-IT" smtClean="0"/>
              <a:t>05/03/2020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B37D18-4631-4EBC-93AA-0FAA6EA0CF2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6919633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1"/>
          <p:cNvSpPr>
            <a:spLocks noGrp="1" noRot="1" noChangeAspec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12700" cap="rnd">
            <a:noFill/>
            <a:round/>
            <a:headEnd/>
            <a:tailEnd/>
          </a:ln>
        </p:spPr>
      </p:sp>
      <p:sp>
        <p:nvSpPr>
          <p:cNvPr id="2050" name="Rectangle 2"/>
          <p:cNvSpPr>
            <a:spLocks noGrp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12700" cap="rnd">
            <a:noFill/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noProof="0" smtClean="0">
                <a:sym typeface="Chalkboard SE" charset="0"/>
              </a:rPr>
              <a:t>Click to edit Master text styles</a:t>
            </a:r>
          </a:p>
          <a:p>
            <a:pPr lvl="1"/>
            <a:r>
              <a:rPr lang="it-IT" noProof="0" smtClean="0">
                <a:sym typeface="Chalkboard SE" charset="0"/>
              </a:rPr>
              <a:t>Second level</a:t>
            </a:r>
          </a:p>
          <a:p>
            <a:pPr lvl="2"/>
            <a:r>
              <a:rPr lang="it-IT" noProof="0" smtClean="0">
                <a:sym typeface="Chalkboard SE" charset="0"/>
              </a:rPr>
              <a:t>Third level</a:t>
            </a:r>
          </a:p>
          <a:p>
            <a:pPr lvl="3"/>
            <a:r>
              <a:rPr lang="it-IT" noProof="0" smtClean="0">
                <a:sym typeface="Chalkboard SE" charset="0"/>
              </a:rPr>
              <a:t>Fourth level</a:t>
            </a:r>
          </a:p>
          <a:p>
            <a:pPr lvl="4"/>
            <a:r>
              <a:rPr lang="it-IT" noProof="0" smtClean="0">
                <a:sym typeface="Chalkboard SE" charset="0"/>
              </a:rPr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0182374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57200" rtl="0" eaLnBrk="0" fontAlgn="base" hangingPunct="0">
      <a:lnSpc>
        <a:spcPts val="3500"/>
      </a:lnSpc>
      <a:spcBef>
        <a:spcPct val="0"/>
      </a:spcBef>
      <a:spcAft>
        <a:spcPct val="0"/>
      </a:spcAft>
      <a:defRPr sz="2400" kern="1200">
        <a:solidFill>
          <a:srgbClr val="572E2D"/>
        </a:solidFill>
        <a:latin typeface="Chalkboard SE" charset="0"/>
        <a:ea typeface="+mn-ea"/>
        <a:cs typeface="+mn-cs"/>
        <a:sym typeface="Chalkboard SE" charset="0"/>
      </a:defRPr>
    </a:lvl1pPr>
    <a:lvl2pPr marL="342900" algn="l" defTabSz="457200" rtl="0" eaLnBrk="0" fontAlgn="base" hangingPunct="0">
      <a:lnSpc>
        <a:spcPts val="3500"/>
      </a:lnSpc>
      <a:spcBef>
        <a:spcPct val="0"/>
      </a:spcBef>
      <a:spcAft>
        <a:spcPct val="0"/>
      </a:spcAft>
      <a:defRPr sz="2400" kern="1200">
        <a:solidFill>
          <a:srgbClr val="572E2D"/>
        </a:solidFill>
        <a:latin typeface="Chalkboard SE" charset="0"/>
        <a:ea typeface="+mn-ea"/>
        <a:cs typeface="+mn-cs"/>
        <a:sym typeface="Chalkboard SE" charset="0"/>
      </a:defRPr>
    </a:lvl2pPr>
    <a:lvl3pPr marL="685800" algn="l" defTabSz="457200" rtl="0" eaLnBrk="0" fontAlgn="base" hangingPunct="0">
      <a:lnSpc>
        <a:spcPts val="3500"/>
      </a:lnSpc>
      <a:spcBef>
        <a:spcPct val="0"/>
      </a:spcBef>
      <a:spcAft>
        <a:spcPct val="0"/>
      </a:spcAft>
      <a:defRPr sz="2400" kern="1200">
        <a:solidFill>
          <a:srgbClr val="572E2D"/>
        </a:solidFill>
        <a:latin typeface="Chalkboard SE" charset="0"/>
        <a:ea typeface="+mn-ea"/>
        <a:cs typeface="+mn-cs"/>
        <a:sym typeface="Chalkboard SE" charset="0"/>
      </a:defRPr>
    </a:lvl3pPr>
    <a:lvl4pPr marL="1028700" algn="l" defTabSz="457200" rtl="0" eaLnBrk="0" fontAlgn="base" hangingPunct="0">
      <a:lnSpc>
        <a:spcPts val="3500"/>
      </a:lnSpc>
      <a:spcBef>
        <a:spcPct val="0"/>
      </a:spcBef>
      <a:spcAft>
        <a:spcPct val="0"/>
      </a:spcAft>
      <a:defRPr sz="2400" kern="1200">
        <a:solidFill>
          <a:srgbClr val="572E2D"/>
        </a:solidFill>
        <a:latin typeface="Chalkboard SE" charset="0"/>
        <a:ea typeface="+mn-ea"/>
        <a:cs typeface="+mn-cs"/>
        <a:sym typeface="Chalkboard SE" charset="0"/>
      </a:defRPr>
    </a:lvl4pPr>
    <a:lvl5pPr marL="1371600" algn="l" defTabSz="457200" rtl="0" eaLnBrk="0" fontAlgn="base" hangingPunct="0">
      <a:lnSpc>
        <a:spcPts val="3500"/>
      </a:lnSpc>
      <a:spcBef>
        <a:spcPct val="0"/>
      </a:spcBef>
      <a:spcAft>
        <a:spcPct val="0"/>
      </a:spcAft>
      <a:defRPr sz="2400" kern="1200">
        <a:solidFill>
          <a:srgbClr val="572E2D"/>
        </a:solidFill>
        <a:latin typeface="Chalkboard SE" charset="0"/>
        <a:ea typeface="+mn-ea"/>
        <a:cs typeface="+mn-cs"/>
        <a:sym typeface="Chalkboard SE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937369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9118600" y="254000"/>
            <a:ext cx="2616200" cy="8229600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1270000" y="254000"/>
            <a:ext cx="7696200" cy="8229600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1270000" y="2768600"/>
            <a:ext cx="5156200" cy="5715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578600" y="2768600"/>
            <a:ext cx="5156200" cy="5715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 smtClean="0">
              <a:sym typeface="Helvetica Light" charset="0"/>
            </a:endParaRP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/>
          </p:cNvSpPr>
          <p:nvPr>
            <p:ph type="title"/>
          </p:nvPr>
        </p:nvSpPr>
        <p:spPr bwMode="auto">
          <a:xfrm>
            <a:off x="1270000" y="254000"/>
            <a:ext cx="10464800" cy="2438400"/>
          </a:xfrm>
          <a:prstGeom prst="rect">
            <a:avLst/>
          </a:prstGeom>
          <a:noFill/>
          <a:ln w="12700">
            <a:noFill/>
            <a:miter lim="0"/>
            <a:headEnd/>
            <a:tailEnd/>
          </a:ln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>
                <a:sym typeface="Helvetica Light" charset="0"/>
              </a:rPr>
              <a:t>Click to edit Master title style</a:t>
            </a:r>
          </a:p>
        </p:txBody>
      </p:sp>
      <p:sp>
        <p:nvSpPr>
          <p:cNvPr id="1027" name="Rectangle 2"/>
          <p:cNvSpPr>
            <a:spLocks noGrp="1"/>
          </p:cNvSpPr>
          <p:nvPr>
            <p:ph type="body" idx="1"/>
          </p:nvPr>
        </p:nvSpPr>
        <p:spPr bwMode="auto">
          <a:xfrm>
            <a:off x="1270000" y="2768600"/>
            <a:ext cx="10464800" cy="5715000"/>
          </a:xfrm>
          <a:prstGeom prst="rect">
            <a:avLst/>
          </a:prstGeom>
          <a:noFill/>
          <a:ln w="12700">
            <a:noFill/>
            <a:miter lim="0"/>
            <a:headEnd/>
            <a:tailEnd/>
          </a:ln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>
                <a:sym typeface="Helvetica Light" charset="0"/>
              </a:rPr>
              <a:t>Click to edit Master text styles</a:t>
            </a:r>
          </a:p>
          <a:p>
            <a:pPr lvl="1"/>
            <a:r>
              <a:rPr lang="it-IT" smtClean="0">
                <a:sym typeface="Helvetica Light" charset="0"/>
              </a:rPr>
              <a:t>Second level</a:t>
            </a:r>
          </a:p>
          <a:p>
            <a:pPr lvl="2"/>
            <a:r>
              <a:rPr lang="it-IT" smtClean="0">
                <a:sym typeface="Helvetica Light" charset="0"/>
              </a:rPr>
              <a:t>Third level</a:t>
            </a:r>
          </a:p>
          <a:p>
            <a:pPr lvl="3"/>
            <a:r>
              <a:rPr lang="it-IT" smtClean="0">
                <a:sym typeface="Helvetica Light" charset="0"/>
              </a:rPr>
              <a:t>Fourth level</a:t>
            </a:r>
          </a:p>
          <a:p>
            <a:pPr lvl="4"/>
            <a:r>
              <a:rPr lang="it-IT" smtClean="0">
                <a:sym typeface="Helvetica Light" charset="0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584200" rtl="0" eaLnBrk="0" fontAlgn="base" hangingPunct="0">
        <a:spcBef>
          <a:spcPct val="0"/>
        </a:spcBef>
        <a:spcAft>
          <a:spcPct val="0"/>
        </a:spcAft>
        <a:defRPr sz="8000">
          <a:solidFill>
            <a:srgbClr val="000000"/>
          </a:solidFill>
          <a:latin typeface="+mj-lt"/>
          <a:ea typeface="+mj-ea"/>
          <a:cs typeface="+mj-cs"/>
          <a:sym typeface="Helvetica Light" charset="0"/>
        </a:defRPr>
      </a:lvl1pPr>
      <a:lvl2pPr algn="ctr" defTabSz="584200" rtl="0" eaLnBrk="0" fontAlgn="base" hangingPunct="0">
        <a:spcBef>
          <a:spcPct val="0"/>
        </a:spcBef>
        <a:spcAft>
          <a:spcPct val="0"/>
        </a:spcAft>
        <a:defRPr sz="8000">
          <a:solidFill>
            <a:srgbClr val="000000"/>
          </a:solidFill>
          <a:latin typeface="Helvetica Light" charset="0"/>
          <a:sym typeface="Helvetica Light" charset="0"/>
        </a:defRPr>
      </a:lvl2pPr>
      <a:lvl3pPr algn="ctr" defTabSz="584200" rtl="0" eaLnBrk="0" fontAlgn="base" hangingPunct="0">
        <a:spcBef>
          <a:spcPct val="0"/>
        </a:spcBef>
        <a:spcAft>
          <a:spcPct val="0"/>
        </a:spcAft>
        <a:defRPr sz="8000">
          <a:solidFill>
            <a:srgbClr val="000000"/>
          </a:solidFill>
          <a:latin typeface="Helvetica Light" charset="0"/>
          <a:sym typeface="Helvetica Light" charset="0"/>
        </a:defRPr>
      </a:lvl3pPr>
      <a:lvl4pPr algn="ctr" defTabSz="584200" rtl="0" eaLnBrk="0" fontAlgn="base" hangingPunct="0">
        <a:spcBef>
          <a:spcPct val="0"/>
        </a:spcBef>
        <a:spcAft>
          <a:spcPct val="0"/>
        </a:spcAft>
        <a:defRPr sz="8000">
          <a:solidFill>
            <a:srgbClr val="000000"/>
          </a:solidFill>
          <a:latin typeface="Helvetica Light" charset="0"/>
          <a:sym typeface="Helvetica Light" charset="0"/>
        </a:defRPr>
      </a:lvl4pPr>
      <a:lvl5pPr algn="ctr" defTabSz="584200" rtl="0" eaLnBrk="0" fontAlgn="base" hangingPunct="0">
        <a:spcBef>
          <a:spcPct val="0"/>
        </a:spcBef>
        <a:spcAft>
          <a:spcPct val="0"/>
        </a:spcAft>
        <a:defRPr sz="8000">
          <a:solidFill>
            <a:srgbClr val="000000"/>
          </a:solidFill>
          <a:latin typeface="Helvetica Light" charset="0"/>
          <a:sym typeface="Helvetica Light" charset="0"/>
        </a:defRPr>
      </a:lvl5pPr>
      <a:lvl6pPr marL="457200" algn="ctr" defTabSz="584200" rtl="0" fontAlgn="base" hangingPunct="0">
        <a:spcBef>
          <a:spcPct val="0"/>
        </a:spcBef>
        <a:spcAft>
          <a:spcPct val="0"/>
        </a:spcAft>
        <a:defRPr sz="8000">
          <a:solidFill>
            <a:srgbClr val="000000"/>
          </a:solidFill>
          <a:latin typeface="Helvetica Light" charset="0"/>
          <a:sym typeface="Helvetica Light" charset="0"/>
        </a:defRPr>
      </a:lvl6pPr>
      <a:lvl7pPr marL="914400" algn="ctr" defTabSz="584200" rtl="0" fontAlgn="base" hangingPunct="0">
        <a:spcBef>
          <a:spcPct val="0"/>
        </a:spcBef>
        <a:spcAft>
          <a:spcPct val="0"/>
        </a:spcAft>
        <a:defRPr sz="8000">
          <a:solidFill>
            <a:srgbClr val="000000"/>
          </a:solidFill>
          <a:latin typeface="Helvetica Light" charset="0"/>
          <a:sym typeface="Helvetica Light" charset="0"/>
        </a:defRPr>
      </a:lvl7pPr>
      <a:lvl8pPr marL="1371600" algn="ctr" defTabSz="584200" rtl="0" fontAlgn="base" hangingPunct="0">
        <a:spcBef>
          <a:spcPct val="0"/>
        </a:spcBef>
        <a:spcAft>
          <a:spcPct val="0"/>
        </a:spcAft>
        <a:defRPr sz="8000">
          <a:solidFill>
            <a:srgbClr val="000000"/>
          </a:solidFill>
          <a:latin typeface="Helvetica Light" charset="0"/>
          <a:sym typeface="Helvetica Light" charset="0"/>
        </a:defRPr>
      </a:lvl8pPr>
      <a:lvl9pPr marL="1828800" algn="ctr" defTabSz="584200" rtl="0" fontAlgn="base" hangingPunct="0">
        <a:spcBef>
          <a:spcPct val="0"/>
        </a:spcBef>
        <a:spcAft>
          <a:spcPct val="0"/>
        </a:spcAft>
        <a:defRPr sz="8000">
          <a:solidFill>
            <a:srgbClr val="000000"/>
          </a:solidFill>
          <a:latin typeface="Helvetica Light" charset="0"/>
          <a:sym typeface="Helvetica Light" charset="0"/>
        </a:defRPr>
      </a:lvl9pPr>
    </p:titleStyle>
    <p:bodyStyle>
      <a:lvl1pPr algn="l" defTabSz="584200" rtl="0" eaLnBrk="0" fontAlgn="base" hangingPunct="0">
        <a:spcBef>
          <a:spcPts val="4200"/>
        </a:spcBef>
        <a:spcAft>
          <a:spcPct val="0"/>
        </a:spcAft>
        <a:defRPr sz="3800">
          <a:solidFill>
            <a:srgbClr val="000000"/>
          </a:solidFill>
          <a:latin typeface="+mn-lt"/>
          <a:ea typeface="+mn-ea"/>
          <a:cs typeface="+mn-cs"/>
          <a:sym typeface="Helvetica Light" charset="0"/>
        </a:defRPr>
      </a:lvl1pPr>
      <a:lvl2pPr marL="342900" algn="l" defTabSz="584200" rtl="0" eaLnBrk="0" fontAlgn="base" hangingPunct="0">
        <a:spcBef>
          <a:spcPts val="4200"/>
        </a:spcBef>
        <a:spcAft>
          <a:spcPct val="0"/>
        </a:spcAft>
        <a:defRPr sz="3800">
          <a:solidFill>
            <a:srgbClr val="000000"/>
          </a:solidFill>
          <a:latin typeface="+mn-lt"/>
          <a:sym typeface="Helvetica Light" charset="0"/>
        </a:defRPr>
      </a:lvl2pPr>
      <a:lvl3pPr marL="685800" algn="l" defTabSz="584200" rtl="0" eaLnBrk="0" fontAlgn="base" hangingPunct="0">
        <a:spcBef>
          <a:spcPts val="4200"/>
        </a:spcBef>
        <a:spcAft>
          <a:spcPct val="0"/>
        </a:spcAft>
        <a:defRPr sz="3800">
          <a:solidFill>
            <a:srgbClr val="000000"/>
          </a:solidFill>
          <a:latin typeface="+mn-lt"/>
          <a:sym typeface="Helvetica Light" charset="0"/>
        </a:defRPr>
      </a:lvl3pPr>
      <a:lvl4pPr marL="1028700" algn="l" defTabSz="584200" rtl="0" eaLnBrk="0" fontAlgn="base" hangingPunct="0">
        <a:spcBef>
          <a:spcPts val="4200"/>
        </a:spcBef>
        <a:spcAft>
          <a:spcPct val="0"/>
        </a:spcAft>
        <a:defRPr sz="3800">
          <a:solidFill>
            <a:srgbClr val="000000"/>
          </a:solidFill>
          <a:latin typeface="+mn-lt"/>
          <a:sym typeface="Helvetica Light" charset="0"/>
        </a:defRPr>
      </a:lvl4pPr>
      <a:lvl5pPr marL="1371600" algn="l" defTabSz="584200" rtl="0" eaLnBrk="0" fontAlgn="base" hangingPunct="0">
        <a:spcBef>
          <a:spcPts val="4200"/>
        </a:spcBef>
        <a:spcAft>
          <a:spcPct val="0"/>
        </a:spcAft>
        <a:defRPr sz="3800">
          <a:solidFill>
            <a:srgbClr val="000000"/>
          </a:solidFill>
          <a:latin typeface="+mn-lt"/>
          <a:sym typeface="Helvetica Light" charset="0"/>
        </a:defRPr>
      </a:lvl5pPr>
      <a:lvl6pPr marL="1828800" algn="l" defTabSz="584200" rtl="0" fontAlgn="base" hangingPunct="0">
        <a:spcBef>
          <a:spcPts val="4200"/>
        </a:spcBef>
        <a:spcAft>
          <a:spcPct val="0"/>
        </a:spcAft>
        <a:defRPr sz="3800">
          <a:solidFill>
            <a:srgbClr val="000000"/>
          </a:solidFill>
          <a:latin typeface="+mn-lt"/>
          <a:sym typeface="Helvetica Light" charset="0"/>
        </a:defRPr>
      </a:lvl6pPr>
      <a:lvl7pPr marL="2286000" algn="l" defTabSz="584200" rtl="0" fontAlgn="base" hangingPunct="0">
        <a:spcBef>
          <a:spcPts val="4200"/>
        </a:spcBef>
        <a:spcAft>
          <a:spcPct val="0"/>
        </a:spcAft>
        <a:defRPr sz="3800">
          <a:solidFill>
            <a:srgbClr val="000000"/>
          </a:solidFill>
          <a:latin typeface="+mn-lt"/>
          <a:sym typeface="Helvetica Light" charset="0"/>
        </a:defRPr>
      </a:lvl7pPr>
      <a:lvl8pPr marL="2743200" algn="l" defTabSz="584200" rtl="0" fontAlgn="base" hangingPunct="0">
        <a:spcBef>
          <a:spcPts val="4200"/>
        </a:spcBef>
        <a:spcAft>
          <a:spcPct val="0"/>
        </a:spcAft>
        <a:defRPr sz="3800">
          <a:solidFill>
            <a:srgbClr val="000000"/>
          </a:solidFill>
          <a:latin typeface="+mn-lt"/>
          <a:sym typeface="Helvetica Light" charset="0"/>
        </a:defRPr>
      </a:lvl8pPr>
      <a:lvl9pPr marL="3200400" algn="l" defTabSz="584200" rtl="0" fontAlgn="base" hangingPunct="0">
        <a:spcBef>
          <a:spcPts val="4200"/>
        </a:spcBef>
        <a:spcAft>
          <a:spcPct val="0"/>
        </a:spcAft>
        <a:defRPr sz="3800">
          <a:solidFill>
            <a:srgbClr val="000000"/>
          </a:solidFill>
          <a:latin typeface="+mn-lt"/>
          <a:sym typeface="Helvetica Light" charset="0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1"/>
          <p:cNvGrpSpPr>
            <a:grpSpLocks/>
          </p:cNvGrpSpPr>
          <p:nvPr/>
        </p:nvGrpSpPr>
        <p:grpSpPr bwMode="auto">
          <a:xfrm>
            <a:off x="-50328" y="143892"/>
            <a:ext cx="12623080" cy="9197404"/>
            <a:chOff x="0" y="0"/>
            <a:chExt cx="973" cy="683"/>
          </a:xfrm>
        </p:grpSpPr>
        <p:sp>
          <p:nvSpPr>
            <p:cNvPr id="2052" name="AutoShape 2"/>
            <p:cNvSpPr>
              <a:spLocks/>
            </p:cNvSpPr>
            <p:nvPr/>
          </p:nvSpPr>
          <p:spPr bwMode="auto">
            <a:xfrm>
              <a:off x="42" y="42"/>
              <a:ext cx="931" cy="641"/>
            </a:xfrm>
            <a:prstGeom prst="roundRect">
              <a:avLst>
                <a:gd name="adj" fmla="val 9653"/>
              </a:avLst>
            </a:prstGeom>
            <a:solidFill>
              <a:srgbClr val="000000">
                <a:alpha val="0"/>
              </a:srgbClr>
            </a:solidFill>
            <a:ln w="72248">
              <a:solidFill>
                <a:srgbClr val="669999"/>
              </a:solidFill>
              <a:round/>
              <a:headEnd/>
              <a:tailEnd/>
            </a:ln>
          </p:spPr>
          <p:txBody>
            <a:bodyPr lIns="72248" tIns="72248" rIns="72248" bIns="72248" anchor="ctr"/>
            <a:lstStyle/>
            <a:p>
              <a:pPr defTabSz="830263"/>
              <a:fld id="{90AF09C9-FBBD-42F2-9C38-031308E0CF20}" type="slidenum">
                <a:rPr lang="it-IT" sz="3400" smtClean="0">
                  <a:solidFill>
                    <a:srgbClr val="0070C0"/>
                  </a:solidFill>
                </a:rPr>
                <a:t>1</a:t>
              </a:fld>
              <a:endParaRPr lang="it-IT" sz="3400" dirty="0">
                <a:solidFill>
                  <a:srgbClr val="0070C0"/>
                </a:solidFill>
              </a:endParaRPr>
            </a:p>
          </p:txBody>
        </p:sp>
        <p:sp>
          <p:nvSpPr>
            <p:cNvPr id="2053" name="AutoShape 3"/>
            <p:cNvSpPr>
              <a:spLocks/>
            </p:cNvSpPr>
            <p:nvPr/>
          </p:nvSpPr>
          <p:spPr bwMode="auto">
            <a:xfrm>
              <a:off x="0" y="0"/>
              <a:ext cx="956" cy="137"/>
            </a:xfrm>
            <a:custGeom>
              <a:avLst/>
              <a:gdLst>
                <a:gd name="T0" fmla="*/ 21 w 21600"/>
                <a:gd name="T1" fmla="*/ 0 h 21600"/>
                <a:gd name="T2" fmla="*/ 21 w 21600"/>
                <a:gd name="T3" fmla="*/ 0 h 21600"/>
                <a:gd name="T4" fmla="*/ 21 w 21600"/>
                <a:gd name="T5" fmla="*/ 0 h 21600"/>
                <a:gd name="T6" fmla="*/ 21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600"/>
                <a:gd name="T13" fmla="*/ 0 h 21600"/>
                <a:gd name="T14" fmla="*/ 21600 w 21600"/>
                <a:gd name="T15" fmla="*/ 216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20057" y="0"/>
                  </a:lnTo>
                  <a:cubicBezTo>
                    <a:pt x="20909" y="0"/>
                    <a:pt x="21600" y="4835"/>
                    <a:pt x="21600" y="10799"/>
                  </a:cubicBezTo>
                  <a:cubicBezTo>
                    <a:pt x="21600" y="16764"/>
                    <a:pt x="20909" y="21600"/>
                    <a:pt x="20057" y="21600"/>
                  </a:cubicBezTo>
                  <a:lnTo>
                    <a:pt x="0" y="21600"/>
                  </a:lnTo>
                  <a:close/>
                </a:path>
              </a:pathLst>
            </a:custGeom>
            <a:solidFill>
              <a:srgbClr val="6666CC"/>
            </a:solidFill>
            <a:ln w="9525">
              <a:noFill/>
              <a:round/>
              <a:headEnd/>
              <a:tailEnd/>
            </a:ln>
          </p:spPr>
          <p:txBody>
            <a:bodyPr lIns="72248" tIns="72248" rIns="72248" bIns="72248" anchor="ctr"/>
            <a:lstStyle/>
            <a:p>
              <a:endParaRPr lang="it-IT" b="1" dirty="0">
                <a:solidFill>
                  <a:schemeClr val="bg1"/>
                </a:solidFill>
                <a:latin typeface="Palatino Linotype" panose="02040502050505030304" pitchFamily="18" charset="0"/>
              </a:endParaRPr>
            </a:p>
          </p:txBody>
        </p:sp>
        <p:sp>
          <p:nvSpPr>
            <p:cNvPr id="2054" name="Line 4"/>
            <p:cNvSpPr>
              <a:spLocks noChangeShapeType="1"/>
            </p:cNvSpPr>
            <p:nvPr/>
          </p:nvSpPr>
          <p:spPr bwMode="auto">
            <a:xfrm>
              <a:off x="0" y="119"/>
              <a:ext cx="905" cy="1"/>
            </a:xfrm>
            <a:prstGeom prst="line">
              <a:avLst/>
            </a:prstGeom>
            <a:noFill/>
            <a:ln w="54186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</p:grpSp>
      <p:pic>
        <p:nvPicPr>
          <p:cNvPr id="2055" name="Picture 7" descr="F:\CEI UNPS 2017-2022\CEI Comunicazione\Nuovo logo UNPS 2017\LoghiPastorale\Pastorale_logo_CMYK_orizz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86176" y="4804792"/>
            <a:ext cx="7717263" cy="3144799"/>
          </a:xfrm>
          <a:prstGeom prst="rect">
            <a:avLst/>
          </a:prstGeom>
          <a:noFill/>
        </p:spPr>
      </p:pic>
      <p:sp>
        <p:nvSpPr>
          <p:cNvPr id="3" name="Rettangolo 2"/>
          <p:cNvSpPr/>
          <p:nvPr/>
        </p:nvSpPr>
        <p:spPr>
          <a:xfrm>
            <a:off x="1461840" y="2860576"/>
            <a:ext cx="807573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4800" b="1" dirty="0">
                <a:solidFill>
                  <a:srgbClr val="002060"/>
                </a:solidFill>
                <a:latin typeface="Palatino Linotype" panose="02040502050505030304" pitchFamily="18" charset="0"/>
              </a:rPr>
              <a:t>PREGHIERA NEL TEMPO DELLA FRAGILITÁ</a:t>
            </a:r>
          </a:p>
        </p:txBody>
      </p:sp>
    </p:spTree>
    <p:extLst>
      <p:ext uri="{BB962C8B-B14F-4D97-AF65-F5344CB8AC3E}">
        <p14:creationId xmlns:p14="http://schemas.microsoft.com/office/powerpoint/2010/main" val="868795485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1"/>
          <p:cNvGrpSpPr>
            <a:grpSpLocks/>
          </p:cNvGrpSpPr>
          <p:nvPr/>
        </p:nvGrpSpPr>
        <p:grpSpPr bwMode="auto">
          <a:xfrm>
            <a:off x="-50328" y="143892"/>
            <a:ext cx="12623080" cy="9197404"/>
            <a:chOff x="0" y="0"/>
            <a:chExt cx="973" cy="683"/>
          </a:xfrm>
        </p:grpSpPr>
        <p:sp>
          <p:nvSpPr>
            <p:cNvPr id="2052" name="AutoShape 2"/>
            <p:cNvSpPr>
              <a:spLocks/>
            </p:cNvSpPr>
            <p:nvPr/>
          </p:nvSpPr>
          <p:spPr bwMode="auto">
            <a:xfrm>
              <a:off x="42" y="42"/>
              <a:ext cx="931" cy="641"/>
            </a:xfrm>
            <a:prstGeom prst="roundRect">
              <a:avLst>
                <a:gd name="adj" fmla="val 9653"/>
              </a:avLst>
            </a:prstGeom>
            <a:solidFill>
              <a:srgbClr val="000000">
                <a:alpha val="0"/>
              </a:srgbClr>
            </a:solidFill>
            <a:ln w="72248">
              <a:solidFill>
                <a:srgbClr val="669999"/>
              </a:solidFill>
              <a:round/>
              <a:headEnd/>
              <a:tailEnd/>
            </a:ln>
          </p:spPr>
          <p:txBody>
            <a:bodyPr lIns="72248" tIns="72248" rIns="72248" bIns="72248" anchor="ctr"/>
            <a:lstStyle/>
            <a:p>
              <a:pPr defTabSz="830263"/>
              <a:endParaRPr lang="it-IT" sz="3400" dirty="0">
                <a:solidFill>
                  <a:srgbClr val="FFFFFF"/>
                </a:solidFill>
              </a:endParaRPr>
            </a:p>
          </p:txBody>
        </p:sp>
        <p:sp>
          <p:nvSpPr>
            <p:cNvPr id="2053" name="AutoShape 3"/>
            <p:cNvSpPr>
              <a:spLocks/>
            </p:cNvSpPr>
            <p:nvPr/>
          </p:nvSpPr>
          <p:spPr bwMode="auto">
            <a:xfrm>
              <a:off x="0" y="0"/>
              <a:ext cx="956" cy="137"/>
            </a:xfrm>
            <a:custGeom>
              <a:avLst/>
              <a:gdLst>
                <a:gd name="T0" fmla="*/ 21 w 21600"/>
                <a:gd name="T1" fmla="*/ 0 h 21600"/>
                <a:gd name="T2" fmla="*/ 21 w 21600"/>
                <a:gd name="T3" fmla="*/ 0 h 21600"/>
                <a:gd name="T4" fmla="*/ 21 w 21600"/>
                <a:gd name="T5" fmla="*/ 0 h 21600"/>
                <a:gd name="T6" fmla="*/ 21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600"/>
                <a:gd name="T13" fmla="*/ 0 h 21600"/>
                <a:gd name="T14" fmla="*/ 21600 w 21600"/>
                <a:gd name="T15" fmla="*/ 216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20057" y="0"/>
                  </a:lnTo>
                  <a:cubicBezTo>
                    <a:pt x="20909" y="0"/>
                    <a:pt x="21600" y="4835"/>
                    <a:pt x="21600" y="10799"/>
                  </a:cubicBezTo>
                  <a:cubicBezTo>
                    <a:pt x="21600" y="16764"/>
                    <a:pt x="20909" y="21600"/>
                    <a:pt x="20057" y="21600"/>
                  </a:cubicBezTo>
                  <a:lnTo>
                    <a:pt x="0" y="21600"/>
                  </a:lnTo>
                  <a:close/>
                </a:path>
              </a:pathLst>
            </a:custGeom>
            <a:solidFill>
              <a:srgbClr val="6666CC"/>
            </a:solidFill>
            <a:ln w="9525">
              <a:noFill/>
              <a:round/>
              <a:headEnd/>
              <a:tailEnd/>
            </a:ln>
          </p:spPr>
          <p:txBody>
            <a:bodyPr lIns="72248" tIns="72248" rIns="72248" bIns="72248" anchor="ctr"/>
            <a:lstStyle/>
            <a:p>
              <a:r>
                <a:rPr lang="it-IT" b="1" dirty="0">
                  <a:solidFill>
                    <a:schemeClr val="bg1"/>
                  </a:solidFill>
                  <a:latin typeface="Palatino Linotype" panose="02040502050505030304" pitchFamily="18" charset="0"/>
                </a:rPr>
                <a:t>PREGHIERA </a:t>
              </a:r>
              <a:r>
                <a:rPr lang="it-IT" b="1" dirty="0" smtClean="0">
                  <a:solidFill>
                    <a:schemeClr val="bg1"/>
                  </a:solidFill>
                  <a:latin typeface="Palatino Linotype" panose="02040502050505030304" pitchFamily="18" charset="0"/>
                </a:rPr>
                <a:t>NEL TEMPO DELLA FRAGILITÁ</a:t>
              </a:r>
              <a:endParaRPr lang="it-IT" b="1" dirty="0">
                <a:solidFill>
                  <a:schemeClr val="bg1"/>
                </a:solidFill>
                <a:latin typeface="Palatino Linotype" panose="02040502050505030304" pitchFamily="18" charset="0"/>
              </a:endParaRPr>
            </a:p>
          </p:txBody>
        </p:sp>
        <p:sp>
          <p:nvSpPr>
            <p:cNvPr id="2054" name="Line 4"/>
            <p:cNvSpPr>
              <a:spLocks noChangeShapeType="1"/>
            </p:cNvSpPr>
            <p:nvPr/>
          </p:nvSpPr>
          <p:spPr bwMode="auto">
            <a:xfrm>
              <a:off x="0" y="119"/>
              <a:ext cx="905" cy="1"/>
            </a:xfrm>
            <a:prstGeom prst="line">
              <a:avLst/>
            </a:prstGeom>
            <a:noFill/>
            <a:ln w="54186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</p:grpSp>
      <p:pic>
        <p:nvPicPr>
          <p:cNvPr id="2055" name="Picture 7" descr="F:\CEI UNPS 2017-2022\CEI Comunicazione\Nuovo logo UNPS 2017\LoghiPastorale\Pastorale_logo_CMYK_orizz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094688" y="7893216"/>
            <a:ext cx="2965638" cy="1208503"/>
          </a:xfrm>
          <a:prstGeom prst="rect">
            <a:avLst/>
          </a:prstGeom>
          <a:noFill/>
        </p:spPr>
      </p:pic>
      <p:sp>
        <p:nvSpPr>
          <p:cNvPr id="2" name="Rettangolo 1"/>
          <p:cNvSpPr/>
          <p:nvPr/>
        </p:nvSpPr>
        <p:spPr>
          <a:xfrm>
            <a:off x="957784" y="2716560"/>
            <a:ext cx="10949948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it-IT" dirty="0" smtClean="0"/>
              <a:t>O Dio, </a:t>
            </a:r>
            <a:r>
              <a:rPr lang="it-IT" dirty="0"/>
              <a:t>onnipotente ed eterno,</a:t>
            </a:r>
          </a:p>
          <a:p>
            <a:pPr algn="l"/>
            <a:r>
              <a:rPr lang="it-IT" dirty="0"/>
              <a:t>ristoro nella fatica, sostegno nella debolezza: </a:t>
            </a:r>
          </a:p>
          <a:p>
            <a:pPr algn="l"/>
            <a:r>
              <a:rPr lang="it-IT" dirty="0"/>
              <a:t>da </a:t>
            </a:r>
            <a:r>
              <a:rPr lang="it-IT" dirty="0" smtClean="0"/>
              <a:t>Te </a:t>
            </a:r>
            <a:r>
              <a:rPr lang="it-IT" dirty="0"/>
              <a:t>tutte le creature ricevono energia, esistenza e vita.</a:t>
            </a:r>
          </a:p>
          <a:p>
            <a:pPr algn="l"/>
            <a:r>
              <a:rPr lang="it-IT" dirty="0"/>
              <a:t> </a:t>
            </a:r>
          </a:p>
          <a:p>
            <a:pPr algn="l"/>
            <a:r>
              <a:rPr lang="it-IT" dirty="0"/>
              <a:t>Veniamo a Te per invocare la tua misericordia </a:t>
            </a:r>
          </a:p>
          <a:p>
            <a:pPr algn="l"/>
            <a:r>
              <a:rPr lang="it-IT" dirty="0"/>
              <a:t>poiché oggi conosciamo ancora la fragilità della condizione umana </a:t>
            </a:r>
          </a:p>
          <a:p>
            <a:pPr algn="l"/>
            <a:r>
              <a:rPr lang="it-IT" dirty="0"/>
              <a:t>vivendo l’esperienza di una nuova epidemia virale.</a:t>
            </a:r>
          </a:p>
          <a:p>
            <a:pPr algn="l"/>
            <a:r>
              <a:rPr lang="it-IT" sz="1600" dirty="0"/>
              <a:t> </a:t>
            </a:r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1"/>
          <p:cNvGrpSpPr>
            <a:grpSpLocks/>
          </p:cNvGrpSpPr>
          <p:nvPr/>
        </p:nvGrpSpPr>
        <p:grpSpPr bwMode="auto">
          <a:xfrm>
            <a:off x="-50328" y="143892"/>
            <a:ext cx="12623080" cy="9197404"/>
            <a:chOff x="0" y="0"/>
            <a:chExt cx="973" cy="683"/>
          </a:xfrm>
        </p:grpSpPr>
        <p:sp>
          <p:nvSpPr>
            <p:cNvPr id="2052" name="AutoShape 2"/>
            <p:cNvSpPr>
              <a:spLocks/>
            </p:cNvSpPr>
            <p:nvPr/>
          </p:nvSpPr>
          <p:spPr bwMode="auto">
            <a:xfrm>
              <a:off x="42" y="42"/>
              <a:ext cx="931" cy="641"/>
            </a:xfrm>
            <a:prstGeom prst="roundRect">
              <a:avLst>
                <a:gd name="adj" fmla="val 9653"/>
              </a:avLst>
            </a:prstGeom>
            <a:solidFill>
              <a:srgbClr val="000000">
                <a:alpha val="0"/>
              </a:srgbClr>
            </a:solidFill>
            <a:ln w="72248">
              <a:solidFill>
                <a:srgbClr val="669999"/>
              </a:solidFill>
              <a:round/>
              <a:headEnd/>
              <a:tailEnd/>
            </a:ln>
          </p:spPr>
          <p:txBody>
            <a:bodyPr lIns="72248" tIns="72248" rIns="72248" bIns="72248" anchor="ctr"/>
            <a:lstStyle/>
            <a:p>
              <a:pPr defTabSz="830263"/>
              <a:endParaRPr lang="it-IT" sz="3400" dirty="0">
                <a:solidFill>
                  <a:srgbClr val="FFFFFF"/>
                </a:solidFill>
              </a:endParaRPr>
            </a:p>
          </p:txBody>
        </p:sp>
        <p:sp>
          <p:nvSpPr>
            <p:cNvPr id="2053" name="AutoShape 3"/>
            <p:cNvSpPr>
              <a:spLocks/>
            </p:cNvSpPr>
            <p:nvPr/>
          </p:nvSpPr>
          <p:spPr bwMode="auto">
            <a:xfrm>
              <a:off x="0" y="0"/>
              <a:ext cx="956" cy="137"/>
            </a:xfrm>
            <a:custGeom>
              <a:avLst/>
              <a:gdLst>
                <a:gd name="T0" fmla="*/ 21 w 21600"/>
                <a:gd name="T1" fmla="*/ 0 h 21600"/>
                <a:gd name="T2" fmla="*/ 21 w 21600"/>
                <a:gd name="T3" fmla="*/ 0 h 21600"/>
                <a:gd name="T4" fmla="*/ 21 w 21600"/>
                <a:gd name="T5" fmla="*/ 0 h 21600"/>
                <a:gd name="T6" fmla="*/ 21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600"/>
                <a:gd name="T13" fmla="*/ 0 h 21600"/>
                <a:gd name="T14" fmla="*/ 21600 w 21600"/>
                <a:gd name="T15" fmla="*/ 216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20057" y="0"/>
                  </a:lnTo>
                  <a:cubicBezTo>
                    <a:pt x="20909" y="0"/>
                    <a:pt x="21600" y="4835"/>
                    <a:pt x="21600" y="10799"/>
                  </a:cubicBezTo>
                  <a:cubicBezTo>
                    <a:pt x="21600" y="16764"/>
                    <a:pt x="20909" y="21600"/>
                    <a:pt x="20057" y="21600"/>
                  </a:cubicBezTo>
                  <a:lnTo>
                    <a:pt x="0" y="21600"/>
                  </a:lnTo>
                  <a:close/>
                </a:path>
              </a:pathLst>
            </a:custGeom>
            <a:solidFill>
              <a:srgbClr val="6666CC"/>
            </a:solidFill>
            <a:ln w="9525">
              <a:noFill/>
              <a:round/>
              <a:headEnd/>
              <a:tailEnd/>
            </a:ln>
          </p:spPr>
          <p:txBody>
            <a:bodyPr lIns="72248" tIns="72248" rIns="72248" bIns="72248" anchor="ctr"/>
            <a:lstStyle/>
            <a:p>
              <a:r>
                <a:rPr lang="it-IT" b="1" dirty="0">
                  <a:solidFill>
                    <a:schemeClr val="bg1"/>
                  </a:solidFill>
                  <a:latin typeface="Palatino Linotype" panose="02040502050505030304" pitchFamily="18" charset="0"/>
                </a:rPr>
                <a:t>PREGHIERA NEL TEMPO DELLA FRAGILITÁ</a:t>
              </a:r>
            </a:p>
          </p:txBody>
        </p:sp>
        <p:sp>
          <p:nvSpPr>
            <p:cNvPr id="2054" name="Line 4"/>
            <p:cNvSpPr>
              <a:spLocks noChangeShapeType="1"/>
            </p:cNvSpPr>
            <p:nvPr/>
          </p:nvSpPr>
          <p:spPr bwMode="auto">
            <a:xfrm>
              <a:off x="0" y="119"/>
              <a:ext cx="905" cy="1"/>
            </a:xfrm>
            <a:prstGeom prst="line">
              <a:avLst/>
            </a:prstGeom>
            <a:noFill/>
            <a:ln w="54186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</p:grpSp>
      <p:pic>
        <p:nvPicPr>
          <p:cNvPr id="2055" name="Picture 7" descr="F:\CEI UNPS 2017-2022\CEI Comunicazione\Nuovo logo UNPS 2017\LoghiPastorale\Pastorale_logo_CMYK_orizz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094688" y="7893216"/>
            <a:ext cx="2965638" cy="1208503"/>
          </a:xfrm>
          <a:prstGeom prst="rect">
            <a:avLst/>
          </a:prstGeom>
          <a:noFill/>
        </p:spPr>
      </p:pic>
      <p:sp>
        <p:nvSpPr>
          <p:cNvPr id="2" name="Rettangolo 1"/>
          <p:cNvSpPr/>
          <p:nvPr/>
        </p:nvSpPr>
        <p:spPr>
          <a:xfrm>
            <a:off x="957784" y="2716560"/>
            <a:ext cx="10949948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it-IT" dirty="0" smtClean="0"/>
              <a:t>Affidiamo </a:t>
            </a:r>
            <a:r>
              <a:rPr lang="it-IT" dirty="0"/>
              <a:t>a Te gli ammalati e le loro famiglie: </a:t>
            </a:r>
          </a:p>
          <a:p>
            <a:pPr algn="l"/>
            <a:r>
              <a:rPr lang="it-IT" dirty="0"/>
              <a:t>porta guarigione al loro </a:t>
            </a:r>
            <a:r>
              <a:rPr lang="it-IT" dirty="0" smtClean="0"/>
              <a:t>corpo,</a:t>
            </a:r>
          </a:p>
          <a:p>
            <a:pPr algn="l"/>
            <a:r>
              <a:rPr lang="it-IT" dirty="0" smtClean="0"/>
              <a:t>alla </a:t>
            </a:r>
            <a:r>
              <a:rPr lang="it-IT" dirty="0"/>
              <a:t>loro mente e al loro spirito.</a:t>
            </a:r>
          </a:p>
          <a:p>
            <a:pPr algn="l"/>
            <a:r>
              <a:rPr lang="it-IT" dirty="0"/>
              <a:t> </a:t>
            </a:r>
          </a:p>
          <a:p>
            <a:pPr algn="l"/>
            <a:r>
              <a:rPr lang="it-IT" dirty="0"/>
              <a:t>Aiuta tutti i membri della </a:t>
            </a:r>
            <a:r>
              <a:rPr lang="it-IT" dirty="0" smtClean="0"/>
              <a:t>società</a:t>
            </a:r>
          </a:p>
          <a:p>
            <a:pPr algn="l"/>
            <a:r>
              <a:rPr lang="it-IT" dirty="0" smtClean="0"/>
              <a:t>a </a:t>
            </a:r>
            <a:r>
              <a:rPr lang="it-IT" dirty="0"/>
              <a:t>svolgere il proprio compito </a:t>
            </a:r>
          </a:p>
          <a:p>
            <a:pPr algn="l"/>
            <a:r>
              <a:rPr lang="it-IT" dirty="0"/>
              <a:t>e a rafforzare lo spirito di solidarietà tra di loro. </a:t>
            </a:r>
          </a:p>
        </p:txBody>
      </p:sp>
    </p:spTree>
    <p:extLst>
      <p:ext uri="{BB962C8B-B14F-4D97-AF65-F5344CB8AC3E}">
        <p14:creationId xmlns:p14="http://schemas.microsoft.com/office/powerpoint/2010/main" val="1807180446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1"/>
          <p:cNvGrpSpPr>
            <a:grpSpLocks/>
          </p:cNvGrpSpPr>
          <p:nvPr/>
        </p:nvGrpSpPr>
        <p:grpSpPr bwMode="auto">
          <a:xfrm>
            <a:off x="-50328" y="143892"/>
            <a:ext cx="12623080" cy="9197404"/>
            <a:chOff x="0" y="0"/>
            <a:chExt cx="973" cy="683"/>
          </a:xfrm>
        </p:grpSpPr>
        <p:sp>
          <p:nvSpPr>
            <p:cNvPr id="2052" name="AutoShape 2"/>
            <p:cNvSpPr>
              <a:spLocks/>
            </p:cNvSpPr>
            <p:nvPr/>
          </p:nvSpPr>
          <p:spPr bwMode="auto">
            <a:xfrm>
              <a:off x="42" y="42"/>
              <a:ext cx="931" cy="641"/>
            </a:xfrm>
            <a:prstGeom prst="roundRect">
              <a:avLst>
                <a:gd name="adj" fmla="val 9653"/>
              </a:avLst>
            </a:prstGeom>
            <a:solidFill>
              <a:srgbClr val="000000">
                <a:alpha val="0"/>
              </a:srgbClr>
            </a:solidFill>
            <a:ln w="72248">
              <a:solidFill>
                <a:srgbClr val="669999"/>
              </a:solidFill>
              <a:round/>
              <a:headEnd/>
              <a:tailEnd/>
            </a:ln>
          </p:spPr>
          <p:txBody>
            <a:bodyPr lIns="72248" tIns="72248" rIns="72248" bIns="72248" anchor="ctr"/>
            <a:lstStyle/>
            <a:p>
              <a:pPr defTabSz="830263"/>
              <a:endParaRPr lang="it-IT" sz="3400" dirty="0">
                <a:solidFill>
                  <a:srgbClr val="FFFFFF"/>
                </a:solidFill>
              </a:endParaRPr>
            </a:p>
          </p:txBody>
        </p:sp>
        <p:sp>
          <p:nvSpPr>
            <p:cNvPr id="2053" name="AutoShape 3"/>
            <p:cNvSpPr>
              <a:spLocks/>
            </p:cNvSpPr>
            <p:nvPr/>
          </p:nvSpPr>
          <p:spPr bwMode="auto">
            <a:xfrm>
              <a:off x="0" y="0"/>
              <a:ext cx="956" cy="137"/>
            </a:xfrm>
            <a:custGeom>
              <a:avLst/>
              <a:gdLst>
                <a:gd name="T0" fmla="*/ 21 w 21600"/>
                <a:gd name="T1" fmla="*/ 0 h 21600"/>
                <a:gd name="T2" fmla="*/ 21 w 21600"/>
                <a:gd name="T3" fmla="*/ 0 h 21600"/>
                <a:gd name="T4" fmla="*/ 21 w 21600"/>
                <a:gd name="T5" fmla="*/ 0 h 21600"/>
                <a:gd name="T6" fmla="*/ 21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600"/>
                <a:gd name="T13" fmla="*/ 0 h 21600"/>
                <a:gd name="T14" fmla="*/ 21600 w 21600"/>
                <a:gd name="T15" fmla="*/ 216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20057" y="0"/>
                  </a:lnTo>
                  <a:cubicBezTo>
                    <a:pt x="20909" y="0"/>
                    <a:pt x="21600" y="4835"/>
                    <a:pt x="21600" y="10799"/>
                  </a:cubicBezTo>
                  <a:cubicBezTo>
                    <a:pt x="21600" y="16764"/>
                    <a:pt x="20909" y="21600"/>
                    <a:pt x="20057" y="21600"/>
                  </a:cubicBezTo>
                  <a:lnTo>
                    <a:pt x="0" y="21600"/>
                  </a:lnTo>
                  <a:close/>
                </a:path>
              </a:pathLst>
            </a:custGeom>
            <a:solidFill>
              <a:srgbClr val="6666CC"/>
            </a:solidFill>
            <a:ln w="9525">
              <a:noFill/>
              <a:round/>
              <a:headEnd/>
              <a:tailEnd/>
            </a:ln>
          </p:spPr>
          <p:txBody>
            <a:bodyPr lIns="72248" tIns="72248" rIns="72248" bIns="72248" anchor="ctr"/>
            <a:lstStyle/>
            <a:p>
              <a:r>
                <a:rPr lang="it-IT" b="1" dirty="0">
                  <a:solidFill>
                    <a:schemeClr val="bg1"/>
                  </a:solidFill>
                  <a:latin typeface="Palatino Linotype" panose="02040502050505030304" pitchFamily="18" charset="0"/>
                </a:rPr>
                <a:t>PREGHIERA NEL TEMPO DELLA FRAGILITÁ</a:t>
              </a:r>
            </a:p>
          </p:txBody>
        </p:sp>
        <p:sp>
          <p:nvSpPr>
            <p:cNvPr id="2054" name="Line 4"/>
            <p:cNvSpPr>
              <a:spLocks noChangeShapeType="1"/>
            </p:cNvSpPr>
            <p:nvPr/>
          </p:nvSpPr>
          <p:spPr bwMode="auto">
            <a:xfrm>
              <a:off x="0" y="119"/>
              <a:ext cx="905" cy="1"/>
            </a:xfrm>
            <a:prstGeom prst="line">
              <a:avLst/>
            </a:prstGeom>
            <a:noFill/>
            <a:ln w="54186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</p:grpSp>
      <p:pic>
        <p:nvPicPr>
          <p:cNvPr id="2055" name="Picture 7" descr="F:\CEI UNPS 2017-2022\CEI Comunicazione\Nuovo logo UNPS 2017\LoghiPastorale\Pastorale_logo_CMYK_orizz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094688" y="7893216"/>
            <a:ext cx="2965638" cy="1208503"/>
          </a:xfrm>
          <a:prstGeom prst="rect">
            <a:avLst/>
          </a:prstGeom>
          <a:noFill/>
        </p:spPr>
      </p:pic>
      <p:sp>
        <p:nvSpPr>
          <p:cNvPr id="2" name="Rettangolo 1"/>
          <p:cNvSpPr/>
          <p:nvPr/>
        </p:nvSpPr>
        <p:spPr>
          <a:xfrm>
            <a:off x="957784" y="2716560"/>
            <a:ext cx="10949948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it-IT" dirty="0" smtClean="0"/>
              <a:t>Sostieni </a:t>
            </a:r>
            <a:r>
              <a:rPr lang="it-IT" dirty="0"/>
              <a:t>e conforta i </a:t>
            </a:r>
            <a:r>
              <a:rPr lang="it-IT" dirty="0" smtClean="0"/>
              <a:t>medici</a:t>
            </a:r>
          </a:p>
          <a:p>
            <a:pPr algn="l"/>
            <a:r>
              <a:rPr lang="it-IT" dirty="0" smtClean="0"/>
              <a:t>e </a:t>
            </a:r>
            <a:r>
              <a:rPr lang="it-IT" dirty="0"/>
              <a:t>gli operatori sanitari in prima linea</a:t>
            </a:r>
          </a:p>
          <a:p>
            <a:pPr algn="l"/>
            <a:r>
              <a:rPr lang="it-IT" dirty="0"/>
              <a:t>e tutti i curanti nel compimento del loro servizio.</a:t>
            </a:r>
          </a:p>
          <a:p>
            <a:pPr algn="l"/>
            <a:r>
              <a:rPr lang="it-IT" dirty="0"/>
              <a:t> </a:t>
            </a:r>
          </a:p>
          <a:p>
            <a:pPr algn="l"/>
            <a:r>
              <a:rPr lang="it-IT" dirty="0"/>
              <a:t>Tu che sei fonte di ogni </a:t>
            </a:r>
            <a:r>
              <a:rPr lang="it-IT" dirty="0" smtClean="0"/>
              <a:t>bene,</a:t>
            </a:r>
          </a:p>
          <a:p>
            <a:pPr algn="l"/>
            <a:r>
              <a:rPr lang="it-IT" dirty="0" smtClean="0"/>
              <a:t>benedici </a:t>
            </a:r>
            <a:r>
              <a:rPr lang="it-IT" dirty="0"/>
              <a:t>con abbondanza la famiglia umana,</a:t>
            </a:r>
          </a:p>
          <a:p>
            <a:pPr algn="l"/>
            <a:r>
              <a:rPr lang="it-IT" dirty="0"/>
              <a:t>allontana da noi ogni </a:t>
            </a:r>
            <a:r>
              <a:rPr lang="it-IT" dirty="0" smtClean="0"/>
              <a:t>male</a:t>
            </a:r>
          </a:p>
          <a:p>
            <a:pPr algn="l"/>
            <a:r>
              <a:rPr lang="it-IT" dirty="0" smtClean="0"/>
              <a:t>e </a:t>
            </a:r>
            <a:r>
              <a:rPr lang="it-IT" dirty="0"/>
              <a:t>dona una fede salda a tutti i </a:t>
            </a:r>
            <a:r>
              <a:rPr lang="it-IT" dirty="0" smtClean="0"/>
              <a:t>cristiani.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40135513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1"/>
          <p:cNvGrpSpPr>
            <a:grpSpLocks/>
          </p:cNvGrpSpPr>
          <p:nvPr/>
        </p:nvGrpSpPr>
        <p:grpSpPr bwMode="auto">
          <a:xfrm>
            <a:off x="-50328" y="143892"/>
            <a:ext cx="12623080" cy="9197404"/>
            <a:chOff x="0" y="0"/>
            <a:chExt cx="973" cy="683"/>
          </a:xfrm>
        </p:grpSpPr>
        <p:sp>
          <p:nvSpPr>
            <p:cNvPr id="2052" name="AutoShape 2"/>
            <p:cNvSpPr>
              <a:spLocks/>
            </p:cNvSpPr>
            <p:nvPr/>
          </p:nvSpPr>
          <p:spPr bwMode="auto">
            <a:xfrm>
              <a:off x="42" y="42"/>
              <a:ext cx="931" cy="641"/>
            </a:xfrm>
            <a:prstGeom prst="roundRect">
              <a:avLst>
                <a:gd name="adj" fmla="val 9653"/>
              </a:avLst>
            </a:prstGeom>
            <a:solidFill>
              <a:srgbClr val="000000">
                <a:alpha val="0"/>
              </a:srgbClr>
            </a:solidFill>
            <a:ln w="72248">
              <a:solidFill>
                <a:srgbClr val="669999"/>
              </a:solidFill>
              <a:round/>
              <a:headEnd/>
              <a:tailEnd/>
            </a:ln>
          </p:spPr>
          <p:txBody>
            <a:bodyPr lIns="72248" tIns="72248" rIns="72248" bIns="72248" anchor="ctr"/>
            <a:lstStyle/>
            <a:p>
              <a:pPr defTabSz="830263"/>
              <a:endParaRPr lang="it-IT" sz="3400" dirty="0">
                <a:solidFill>
                  <a:srgbClr val="FFFFFF"/>
                </a:solidFill>
              </a:endParaRPr>
            </a:p>
          </p:txBody>
        </p:sp>
        <p:sp>
          <p:nvSpPr>
            <p:cNvPr id="2053" name="AutoShape 3"/>
            <p:cNvSpPr>
              <a:spLocks/>
            </p:cNvSpPr>
            <p:nvPr/>
          </p:nvSpPr>
          <p:spPr bwMode="auto">
            <a:xfrm>
              <a:off x="0" y="0"/>
              <a:ext cx="956" cy="137"/>
            </a:xfrm>
            <a:custGeom>
              <a:avLst/>
              <a:gdLst>
                <a:gd name="T0" fmla="*/ 21 w 21600"/>
                <a:gd name="T1" fmla="*/ 0 h 21600"/>
                <a:gd name="T2" fmla="*/ 21 w 21600"/>
                <a:gd name="T3" fmla="*/ 0 h 21600"/>
                <a:gd name="T4" fmla="*/ 21 w 21600"/>
                <a:gd name="T5" fmla="*/ 0 h 21600"/>
                <a:gd name="T6" fmla="*/ 21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600"/>
                <a:gd name="T13" fmla="*/ 0 h 21600"/>
                <a:gd name="T14" fmla="*/ 21600 w 21600"/>
                <a:gd name="T15" fmla="*/ 216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20057" y="0"/>
                  </a:lnTo>
                  <a:cubicBezTo>
                    <a:pt x="20909" y="0"/>
                    <a:pt x="21600" y="4835"/>
                    <a:pt x="21600" y="10799"/>
                  </a:cubicBezTo>
                  <a:cubicBezTo>
                    <a:pt x="21600" y="16764"/>
                    <a:pt x="20909" y="21600"/>
                    <a:pt x="20057" y="21600"/>
                  </a:cubicBezTo>
                  <a:lnTo>
                    <a:pt x="0" y="21600"/>
                  </a:lnTo>
                  <a:close/>
                </a:path>
              </a:pathLst>
            </a:custGeom>
            <a:solidFill>
              <a:srgbClr val="6666CC"/>
            </a:solidFill>
            <a:ln w="9525">
              <a:noFill/>
              <a:round/>
              <a:headEnd/>
              <a:tailEnd/>
            </a:ln>
          </p:spPr>
          <p:txBody>
            <a:bodyPr lIns="72248" tIns="72248" rIns="72248" bIns="72248" anchor="ctr"/>
            <a:lstStyle/>
            <a:p>
              <a:r>
                <a:rPr lang="it-IT" b="1" dirty="0">
                  <a:solidFill>
                    <a:schemeClr val="bg1"/>
                  </a:solidFill>
                  <a:latin typeface="Palatino Linotype" panose="02040502050505030304" pitchFamily="18" charset="0"/>
                </a:rPr>
                <a:t>PREGHIERA NEL TEMPO DELLA FRAGILITÁ</a:t>
              </a:r>
            </a:p>
          </p:txBody>
        </p:sp>
        <p:sp>
          <p:nvSpPr>
            <p:cNvPr id="2054" name="Line 4"/>
            <p:cNvSpPr>
              <a:spLocks noChangeShapeType="1"/>
            </p:cNvSpPr>
            <p:nvPr/>
          </p:nvSpPr>
          <p:spPr bwMode="auto">
            <a:xfrm>
              <a:off x="0" y="119"/>
              <a:ext cx="905" cy="1"/>
            </a:xfrm>
            <a:prstGeom prst="line">
              <a:avLst/>
            </a:prstGeom>
            <a:noFill/>
            <a:ln w="54186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</p:grpSp>
      <p:pic>
        <p:nvPicPr>
          <p:cNvPr id="2055" name="Picture 7" descr="F:\CEI UNPS 2017-2022\CEI Comunicazione\Nuovo logo UNPS 2017\LoghiPastorale\Pastorale_logo_CMYK_orizz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094688" y="7893216"/>
            <a:ext cx="2965638" cy="1208503"/>
          </a:xfrm>
          <a:prstGeom prst="rect">
            <a:avLst/>
          </a:prstGeom>
          <a:noFill/>
        </p:spPr>
      </p:pic>
      <p:sp>
        <p:nvSpPr>
          <p:cNvPr id="2" name="Rettangolo 1"/>
          <p:cNvSpPr/>
          <p:nvPr/>
        </p:nvSpPr>
        <p:spPr>
          <a:xfrm>
            <a:off x="957784" y="2716560"/>
            <a:ext cx="10949948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it-IT" dirty="0" smtClean="0"/>
              <a:t>Liberaci </a:t>
            </a:r>
            <a:r>
              <a:rPr lang="it-IT" dirty="0"/>
              <a:t>dall’epidemia che ci sta colpendo </a:t>
            </a:r>
          </a:p>
          <a:p>
            <a:pPr algn="l"/>
            <a:r>
              <a:rPr lang="it-IT" dirty="0"/>
              <a:t>affinché possiamo ritornare </a:t>
            </a:r>
            <a:r>
              <a:rPr lang="it-IT" dirty="0" smtClean="0"/>
              <a:t>sereni</a:t>
            </a:r>
          </a:p>
          <a:p>
            <a:pPr algn="l"/>
            <a:r>
              <a:rPr lang="it-IT" dirty="0" smtClean="0"/>
              <a:t>alle </a:t>
            </a:r>
            <a:r>
              <a:rPr lang="it-IT" dirty="0"/>
              <a:t>nostre consuete occupazioni</a:t>
            </a:r>
          </a:p>
          <a:p>
            <a:pPr algn="l"/>
            <a:r>
              <a:rPr lang="it-IT" dirty="0"/>
              <a:t>e lodarti e ringraziarti con cuore rinnovato.</a:t>
            </a:r>
          </a:p>
          <a:p>
            <a:pPr algn="l"/>
            <a:r>
              <a:rPr lang="it-IT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2044885993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1"/>
          <p:cNvGrpSpPr>
            <a:grpSpLocks/>
          </p:cNvGrpSpPr>
          <p:nvPr/>
        </p:nvGrpSpPr>
        <p:grpSpPr bwMode="auto">
          <a:xfrm>
            <a:off x="-50328" y="143892"/>
            <a:ext cx="12623080" cy="9197404"/>
            <a:chOff x="0" y="0"/>
            <a:chExt cx="973" cy="683"/>
          </a:xfrm>
        </p:grpSpPr>
        <p:sp>
          <p:nvSpPr>
            <p:cNvPr id="2052" name="AutoShape 2"/>
            <p:cNvSpPr>
              <a:spLocks/>
            </p:cNvSpPr>
            <p:nvPr/>
          </p:nvSpPr>
          <p:spPr bwMode="auto">
            <a:xfrm>
              <a:off x="42" y="42"/>
              <a:ext cx="931" cy="641"/>
            </a:xfrm>
            <a:prstGeom prst="roundRect">
              <a:avLst>
                <a:gd name="adj" fmla="val 9653"/>
              </a:avLst>
            </a:prstGeom>
            <a:solidFill>
              <a:srgbClr val="000000">
                <a:alpha val="0"/>
              </a:srgbClr>
            </a:solidFill>
            <a:ln w="72248">
              <a:solidFill>
                <a:srgbClr val="669999"/>
              </a:solidFill>
              <a:round/>
              <a:headEnd/>
              <a:tailEnd/>
            </a:ln>
          </p:spPr>
          <p:txBody>
            <a:bodyPr lIns="72248" tIns="72248" rIns="72248" bIns="72248" anchor="ctr"/>
            <a:lstStyle/>
            <a:p>
              <a:pPr defTabSz="830263"/>
              <a:endParaRPr lang="it-IT" sz="3400" dirty="0">
                <a:solidFill>
                  <a:srgbClr val="FFFFFF"/>
                </a:solidFill>
              </a:endParaRPr>
            </a:p>
          </p:txBody>
        </p:sp>
        <p:sp>
          <p:nvSpPr>
            <p:cNvPr id="2053" name="AutoShape 3"/>
            <p:cNvSpPr>
              <a:spLocks/>
            </p:cNvSpPr>
            <p:nvPr/>
          </p:nvSpPr>
          <p:spPr bwMode="auto">
            <a:xfrm>
              <a:off x="0" y="0"/>
              <a:ext cx="956" cy="137"/>
            </a:xfrm>
            <a:custGeom>
              <a:avLst/>
              <a:gdLst>
                <a:gd name="T0" fmla="*/ 21 w 21600"/>
                <a:gd name="T1" fmla="*/ 0 h 21600"/>
                <a:gd name="T2" fmla="*/ 21 w 21600"/>
                <a:gd name="T3" fmla="*/ 0 h 21600"/>
                <a:gd name="T4" fmla="*/ 21 w 21600"/>
                <a:gd name="T5" fmla="*/ 0 h 21600"/>
                <a:gd name="T6" fmla="*/ 21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600"/>
                <a:gd name="T13" fmla="*/ 0 h 21600"/>
                <a:gd name="T14" fmla="*/ 21600 w 21600"/>
                <a:gd name="T15" fmla="*/ 216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20057" y="0"/>
                  </a:lnTo>
                  <a:cubicBezTo>
                    <a:pt x="20909" y="0"/>
                    <a:pt x="21600" y="4835"/>
                    <a:pt x="21600" y="10799"/>
                  </a:cubicBezTo>
                  <a:cubicBezTo>
                    <a:pt x="21600" y="16764"/>
                    <a:pt x="20909" y="21600"/>
                    <a:pt x="20057" y="21600"/>
                  </a:cubicBezTo>
                  <a:lnTo>
                    <a:pt x="0" y="21600"/>
                  </a:lnTo>
                  <a:close/>
                </a:path>
              </a:pathLst>
            </a:custGeom>
            <a:solidFill>
              <a:srgbClr val="6666CC"/>
            </a:solidFill>
            <a:ln w="9525">
              <a:noFill/>
              <a:round/>
              <a:headEnd/>
              <a:tailEnd/>
            </a:ln>
          </p:spPr>
          <p:txBody>
            <a:bodyPr lIns="72248" tIns="72248" rIns="72248" bIns="72248" anchor="ctr"/>
            <a:lstStyle/>
            <a:p>
              <a:r>
                <a:rPr lang="it-IT" b="1" dirty="0">
                  <a:solidFill>
                    <a:schemeClr val="bg1"/>
                  </a:solidFill>
                  <a:latin typeface="Palatino Linotype" panose="02040502050505030304" pitchFamily="18" charset="0"/>
                </a:rPr>
                <a:t>PREGHIERA NEL TEMPO DELLA </a:t>
              </a:r>
              <a:r>
                <a:rPr lang="it-IT" b="1" dirty="0" smtClean="0">
                  <a:solidFill>
                    <a:schemeClr val="bg1"/>
                  </a:solidFill>
                  <a:latin typeface="Palatino Linotype" panose="02040502050505030304" pitchFamily="18" charset="0"/>
                </a:rPr>
                <a:t>FRAGILITÁ</a:t>
              </a:r>
              <a:endParaRPr lang="it-IT" b="1" dirty="0">
                <a:solidFill>
                  <a:schemeClr val="bg1"/>
                </a:solidFill>
                <a:latin typeface="Palatino Linotype" panose="02040502050505030304" pitchFamily="18" charset="0"/>
              </a:endParaRPr>
            </a:p>
          </p:txBody>
        </p:sp>
        <p:sp>
          <p:nvSpPr>
            <p:cNvPr id="2054" name="Line 4"/>
            <p:cNvSpPr>
              <a:spLocks noChangeShapeType="1"/>
            </p:cNvSpPr>
            <p:nvPr/>
          </p:nvSpPr>
          <p:spPr bwMode="auto">
            <a:xfrm>
              <a:off x="0" y="119"/>
              <a:ext cx="905" cy="1"/>
            </a:xfrm>
            <a:prstGeom prst="line">
              <a:avLst/>
            </a:prstGeom>
            <a:noFill/>
            <a:ln w="54186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</p:grpSp>
      <p:pic>
        <p:nvPicPr>
          <p:cNvPr id="2055" name="Picture 7" descr="F:\CEI UNPS 2017-2022\CEI Comunicazione\Nuovo logo UNPS 2017\LoghiPastorale\Pastorale_logo_CMYK_orizz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094688" y="7893216"/>
            <a:ext cx="2965638" cy="1208503"/>
          </a:xfrm>
          <a:prstGeom prst="rect">
            <a:avLst/>
          </a:prstGeom>
          <a:noFill/>
        </p:spPr>
      </p:pic>
      <p:sp>
        <p:nvSpPr>
          <p:cNvPr id="2" name="Rettangolo 1"/>
          <p:cNvSpPr/>
          <p:nvPr/>
        </p:nvSpPr>
        <p:spPr>
          <a:xfrm>
            <a:off x="957784" y="2716560"/>
            <a:ext cx="10949948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it-IT" dirty="0" smtClean="0"/>
              <a:t>In </a:t>
            </a:r>
            <a:r>
              <a:rPr lang="it-IT" dirty="0"/>
              <a:t>Te noi </a:t>
            </a:r>
            <a:r>
              <a:rPr lang="it-IT" dirty="0" smtClean="0"/>
              <a:t>confidiamo</a:t>
            </a:r>
          </a:p>
          <a:p>
            <a:pPr algn="l"/>
            <a:r>
              <a:rPr lang="it-IT" dirty="0" smtClean="0"/>
              <a:t>e </a:t>
            </a:r>
            <a:r>
              <a:rPr lang="it-IT" dirty="0"/>
              <a:t>a Te innalziamo la nostra supplica</a:t>
            </a:r>
          </a:p>
          <a:p>
            <a:pPr algn="l"/>
            <a:r>
              <a:rPr lang="it-IT" dirty="0"/>
              <a:t>perché Tu, o Padre, sei l’autore della vita, </a:t>
            </a:r>
          </a:p>
          <a:p>
            <a:pPr algn="l"/>
            <a:r>
              <a:rPr lang="it-IT" dirty="0"/>
              <a:t>e con il tuo Figlio, nostro Signore Gesù Cristo, </a:t>
            </a:r>
          </a:p>
          <a:p>
            <a:pPr algn="l"/>
            <a:r>
              <a:rPr lang="it-IT" dirty="0"/>
              <a:t>in unità con lo Spirito Santo, </a:t>
            </a:r>
          </a:p>
          <a:p>
            <a:pPr algn="l"/>
            <a:r>
              <a:rPr lang="it-IT" dirty="0"/>
              <a:t>vivi e regni nei secoli dei secoli. Amen.</a:t>
            </a:r>
          </a:p>
          <a:p>
            <a:pPr algn="l"/>
            <a:endParaRPr lang="it-IT" dirty="0"/>
          </a:p>
          <a:p>
            <a:pPr algn="l"/>
            <a:r>
              <a:rPr lang="it-IT" dirty="0"/>
              <a:t>Maria, salute degli infermi, prega per noi!</a:t>
            </a:r>
          </a:p>
        </p:txBody>
      </p:sp>
    </p:spTree>
    <p:extLst>
      <p:ext uri="{BB962C8B-B14F-4D97-AF65-F5344CB8AC3E}">
        <p14:creationId xmlns:p14="http://schemas.microsoft.com/office/powerpoint/2010/main" val="3833652301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truttura predefinita">
  <a:themeElements>
    <a:clrScheme name="">
      <a:dk1>
        <a:srgbClr val="000000"/>
      </a:dk1>
      <a:lt1>
        <a:srgbClr val="FFFFFF"/>
      </a:lt1>
      <a:dk2>
        <a:srgbClr val="42464D"/>
      </a:dk2>
      <a:lt2>
        <a:srgbClr val="D4D6D9"/>
      </a:lt2>
      <a:accent1>
        <a:srgbClr val="095CC4"/>
      </a:accent1>
      <a:accent2>
        <a:srgbClr val="1B8518"/>
      </a:accent2>
      <a:accent3>
        <a:srgbClr val="FFFFFF"/>
      </a:accent3>
      <a:accent4>
        <a:srgbClr val="000000"/>
      </a:accent4>
      <a:accent5>
        <a:srgbClr val="AAB5DE"/>
      </a:accent5>
      <a:accent6>
        <a:srgbClr val="177815"/>
      </a:accent6>
      <a:hlink>
        <a:srgbClr val="0000FF"/>
      </a:hlink>
      <a:folHlink>
        <a:srgbClr val="FF00FF"/>
      </a:folHlink>
    </a:clrScheme>
    <a:fontScheme name="Struttura predefinita">
      <a:majorFont>
        <a:latin typeface="Helvetica Light"/>
        <a:ea typeface=""/>
        <a:cs typeface=""/>
      </a:majorFont>
      <a:minorFont>
        <a:latin typeface="Helvetica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95CC4"/>
        </a:solidFill>
        <a:ln w="12700" cap="flat" cmpd="sng" algn="ctr">
          <a:noFill/>
          <a:prstDash val="solid"/>
          <a:miter lim="0"/>
          <a:headEnd type="none" w="med" len="med"/>
          <a:tailEnd type="none" w="med" len="med"/>
        </a:ln>
        <a:effectLst/>
      </a:spPr>
      <a:bodyPr vert="horz" wrap="square" lIns="50800" tIns="50800" rIns="50800" bIns="50800" numCol="1" anchor="ctr" anchorCtr="0" compatLnSpc="1">
        <a:prstTxWarp prst="textNoShape">
          <a:avLst/>
        </a:prstTxWarp>
      </a:bodyPr>
      <a:lstStyle>
        <a:defPPr marL="342900" marR="0" indent="0" algn="ctr" defTabSz="584200" rtl="0" eaLnBrk="1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it-IT" sz="36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Helvetica Light" charset="0"/>
            <a:sym typeface="Helvetica Light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95CC4"/>
        </a:solidFill>
        <a:ln w="12700" cap="flat" cmpd="sng" algn="ctr">
          <a:noFill/>
          <a:prstDash val="solid"/>
          <a:miter lim="0"/>
          <a:headEnd type="none" w="med" len="med"/>
          <a:tailEnd type="none" w="med" len="med"/>
        </a:ln>
        <a:effectLst/>
      </a:spPr>
      <a:bodyPr vert="horz" wrap="square" lIns="50800" tIns="50800" rIns="50800" bIns="50800" numCol="1" anchor="ctr" anchorCtr="0" compatLnSpc="1">
        <a:prstTxWarp prst="textNoShape">
          <a:avLst/>
        </a:prstTxWarp>
      </a:bodyPr>
      <a:lstStyle>
        <a:defPPr marL="342900" marR="0" indent="0" algn="ctr" defTabSz="584200" rtl="0" eaLnBrk="1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it-IT" sz="36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Helvetica Light" charset="0"/>
            <a:sym typeface="Helvetica Light" charset="0"/>
          </a:defRPr>
        </a:defPPr>
      </a:lstStyle>
    </a:lnDef>
  </a:objectDefaults>
  <a:extraClrSchemeLst/>
</a:theme>
</file>

<file path=ppt/theme/theme2.xml><?xml version="1.0" encoding="utf-8"?>
<a:theme xmlns:a="http://schemas.openxmlformats.org/drawingml/2006/main" name="Tema di Office">
  <a:themeElements>
    <a:clrScheme name="">
      <a:dk1>
        <a:srgbClr val="572E2D"/>
      </a:dk1>
      <a:lt1>
        <a:srgbClr val="2A5657"/>
      </a:lt1>
      <a:dk2>
        <a:srgbClr val="42464D"/>
      </a:dk2>
      <a:lt2>
        <a:srgbClr val="D4D6D9"/>
      </a:lt2>
      <a:accent1>
        <a:srgbClr val="095CC4"/>
      </a:accent1>
      <a:accent2>
        <a:srgbClr val="1B8518"/>
      </a:accent2>
      <a:accent3>
        <a:srgbClr val="ACB4B4"/>
      </a:accent3>
      <a:accent4>
        <a:srgbClr val="492625"/>
      </a:accent4>
      <a:accent5>
        <a:srgbClr val="AAB5DE"/>
      </a:accent5>
      <a:accent6>
        <a:srgbClr val="177815"/>
      </a:accent6>
      <a:hlink>
        <a:srgbClr val="0000FF"/>
      </a:hlink>
      <a:folHlink>
        <a:srgbClr val="FF00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</TotalTime>
  <Words>186</Words>
  <Application>Microsoft Office PowerPoint</Application>
  <PresentationFormat>Personalizzato</PresentationFormat>
  <Paragraphs>43</Paragraphs>
  <Slides>6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6</vt:i4>
      </vt:variant>
    </vt:vector>
  </HeadingPairs>
  <TitlesOfParts>
    <vt:vector size="7" baseType="lpstr">
      <vt:lpstr>Struttura predefinita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Massimo Angelelli</dc:creator>
  <cp:lastModifiedBy>Angelelli Massimo</cp:lastModifiedBy>
  <cp:revision>15</cp:revision>
  <dcterms:modified xsi:type="dcterms:W3CDTF">2020-03-05T17:15:25Z</dcterms:modified>
</cp:coreProperties>
</file>