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2485A07-F857-4645-BE90-93BD12B935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19275" y="623451"/>
            <a:ext cx="8394065" cy="4901247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DF1A6F-F182-4CB1-A567-44F7D0760EE7}"/>
              </a:ext>
            </a:extLst>
          </p:cNvPr>
          <p:cNvSpPr txBox="1">
            <a:spLocks/>
          </p:cNvSpPr>
          <p:nvPr/>
        </p:nvSpPr>
        <p:spPr>
          <a:xfrm>
            <a:off x="838200" y="4958623"/>
            <a:ext cx="10515600" cy="124821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IL CEDRO</a:t>
            </a:r>
          </a:p>
          <a:p>
            <a:pPr marL="0" indent="0" algn="ctr">
              <a:buNone/>
            </a:pPr>
            <a:r>
              <a:rPr lang="it-IT" sz="2600" dirty="0"/>
              <a:t>«Il giusto fiorirà come palma e </a:t>
            </a:r>
            <a:r>
              <a:rPr lang="it-IT" sz="2600" b="1" dirty="0"/>
              <a:t>crescerà come cedro</a:t>
            </a:r>
            <a:r>
              <a:rPr lang="it-IT" sz="2600" dirty="0"/>
              <a:t>» (</a:t>
            </a:r>
            <a:r>
              <a:rPr lang="it-IT" sz="2600" dirty="0" err="1"/>
              <a:t>Sal</a:t>
            </a:r>
            <a:r>
              <a:rPr lang="it-IT" sz="2600" dirty="0"/>
              <a:t> 92)  </a:t>
            </a:r>
            <a:endParaRPr lang="it-IT" sz="2600" dirty="0" smtClean="0"/>
          </a:p>
          <a:p>
            <a:pPr marL="0" indent="0" algn="ctr">
              <a:buNone/>
            </a:pPr>
            <a:r>
              <a:rPr lang="it-IT" sz="2600" dirty="0" smtClean="0"/>
              <a:t>«</a:t>
            </a:r>
            <a:r>
              <a:rPr lang="it-IT" sz="2600" dirty="0"/>
              <a:t>Pianterò </a:t>
            </a:r>
            <a:r>
              <a:rPr lang="it-IT" sz="2600" b="1" dirty="0"/>
              <a:t>cedri nel deserto</a:t>
            </a:r>
            <a:r>
              <a:rPr lang="it-IT" sz="2600" dirty="0"/>
              <a:t>» (cfr. </a:t>
            </a:r>
            <a:r>
              <a:rPr lang="it-IT" sz="2600" dirty="0" err="1"/>
              <a:t>Is</a:t>
            </a:r>
            <a:r>
              <a:rPr lang="it-IT" sz="2600" dirty="0"/>
              <a:t> 14,19)</a:t>
            </a:r>
          </a:p>
        </p:txBody>
      </p:sp>
    </p:spTree>
    <p:extLst>
      <p:ext uri="{BB962C8B-B14F-4D97-AF65-F5344CB8AC3E}">
        <p14:creationId xmlns:p14="http://schemas.microsoft.com/office/powerpoint/2010/main" val="2976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63B6F345-5C02-41F8-BFEC-AA3F091E1D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64385" y="623258"/>
            <a:ext cx="7489190" cy="4291648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A8511C-BD53-4C10-87AB-39061C0454CD}"/>
              </a:ext>
            </a:extLst>
          </p:cNvPr>
          <p:cNvSpPr txBox="1">
            <a:spLocks/>
          </p:cNvSpPr>
          <p:nvPr/>
        </p:nvSpPr>
        <p:spPr>
          <a:xfrm>
            <a:off x="865909" y="4584549"/>
            <a:ext cx="10515600" cy="160843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b="1" dirty="0">
                <a:solidFill>
                  <a:srgbClr val="FF0000"/>
                </a:solidFill>
              </a:rPr>
              <a:t>L’OLIO</a:t>
            </a:r>
          </a:p>
          <a:p>
            <a:pPr marL="0" indent="0" algn="ctr">
              <a:buNone/>
            </a:pPr>
            <a:r>
              <a:rPr lang="it-IT" b="1" dirty="0"/>
              <a:t>Benedizione e prosperità… </a:t>
            </a:r>
            <a:r>
              <a:rPr lang="it-IT" dirty="0"/>
              <a:t>dona gioia, forza, guarisce le ferite. Richiama la sapienza, l’amore, la fraternità. È anche simbolo dello spirito di Dio che conferisce una missione specifica</a:t>
            </a:r>
          </a:p>
        </p:txBody>
      </p:sp>
    </p:spTree>
    <p:extLst>
      <p:ext uri="{BB962C8B-B14F-4D97-AF65-F5344CB8AC3E}">
        <p14:creationId xmlns:p14="http://schemas.microsoft.com/office/powerpoint/2010/main" val="270035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TM02900743[[fn=Organico]]</Template>
  <TotalTime>1</TotalTime>
  <Words>64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Organico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Segreteria Vescovo</dc:creator>
  <cp:lastModifiedBy>Segreteria Vescovo</cp:lastModifiedBy>
  <cp:revision>2</cp:revision>
  <dcterms:created xsi:type="dcterms:W3CDTF">2020-02-27T13:51:28Z</dcterms:created>
  <dcterms:modified xsi:type="dcterms:W3CDTF">2020-02-27T14:04:40Z</dcterms:modified>
</cp:coreProperties>
</file>