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99" r:id="rId20"/>
    <p:sldId id="277" r:id="rId21"/>
    <p:sldId id="282" r:id="rId22"/>
    <p:sldId id="279" r:id="rId23"/>
    <p:sldId id="280" r:id="rId24"/>
    <p:sldId id="281" r:id="rId25"/>
    <p:sldId id="283" r:id="rId26"/>
    <p:sldId id="285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5" r:id="rId37"/>
    <p:sldId id="297" r:id="rId38"/>
    <p:sldId id="298" r:id="rId39"/>
    <p:sldId id="300" r:id="rId40"/>
    <p:sldId id="301" r:id="rId41"/>
    <p:sldId id="302" r:id="rId42"/>
    <p:sldId id="303" r:id="rId43"/>
    <p:sldId id="305" r:id="rId44"/>
    <p:sldId id="307" r:id="rId45"/>
    <p:sldId id="308" r:id="rId46"/>
    <p:sldId id="309" r:id="rId47"/>
    <p:sldId id="306" r:id="rId48"/>
    <p:sldId id="310" r:id="rId49"/>
    <p:sldId id="311" r:id="rId50"/>
    <p:sldId id="312" r:id="rId5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6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F9271-9037-4A39-8282-ACC042072659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8FBC6A9-4A8C-41A6-96BC-C50D4989A4DA}">
      <dgm:prSet phldrT="[Testo]" custT="1"/>
      <dgm:spPr/>
      <dgm:t>
        <a:bodyPr/>
        <a:lstStyle/>
        <a:p>
          <a:r>
            <a:rPr lang="it-IT" sz="1400" dirty="0" smtClean="0"/>
            <a:t>RICONOSCERE I LINGUAGGI ESPRESSIVI DELLA FEDE (SIMBOLI, PREGHIERE, RITI)</a:t>
          </a:r>
          <a:endParaRPr lang="it-IT" sz="1400" dirty="0"/>
        </a:p>
      </dgm:t>
    </dgm:pt>
    <dgm:pt modelId="{7A27F88D-FDE1-4B52-ACA8-F7EE5D67015D}" type="parTrans" cxnId="{80571AD1-5B64-4E7D-8C02-2ADE6CABA6FE}">
      <dgm:prSet/>
      <dgm:spPr/>
      <dgm:t>
        <a:bodyPr/>
        <a:lstStyle/>
        <a:p>
          <a:endParaRPr lang="it-IT"/>
        </a:p>
      </dgm:t>
    </dgm:pt>
    <dgm:pt modelId="{65CC8D6C-7028-4A25-AA62-689D289256A3}" type="sibTrans" cxnId="{80571AD1-5B64-4E7D-8C02-2ADE6CABA6FE}">
      <dgm:prSet/>
      <dgm:spPr/>
      <dgm:t>
        <a:bodyPr/>
        <a:lstStyle/>
        <a:p>
          <a:endParaRPr lang="it-IT"/>
        </a:p>
      </dgm:t>
    </dgm:pt>
    <dgm:pt modelId="{0CF98346-EFE0-4928-8108-3F05ED188351}">
      <dgm:prSet phldrT="[Testo]" custT="1"/>
      <dgm:spPr/>
      <dgm:t>
        <a:bodyPr/>
        <a:lstStyle/>
        <a:p>
          <a:r>
            <a:rPr lang="it-IT" sz="1000" dirty="0" smtClean="0"/>
            <a:t>COMPRENDERE IL SIGNIFICATO PRINCIPALE DEI SIMBOLI RELIGIOSI</a:t>
          </a:r>
          <a:endParaRPr lang="it-IT" sz="1000" dirty="0"/>
        </a:p>
      </dgm:t>
    </dgm:pt>
    <dgm:pt modelId="{1CA8B7CF-102B-4710-B970-5DF22C379111}" type="parTrans" cxnId="{FFC5F939-3099-4E14-A02C-267441F4749A}">
      <dgm:prSet/>
      <dgm:spPr/>
      <dgm:t>
        <a:bodyPr/>
        <a:lstStyle/>
        <a:p>
          <a:endParaRPr lang="it-IT"/>
        </a:p>
      </dgm:t>
    </dgm:pt>
    <dgm:pt modelId="{8CE4CCAB-88C8-4404-9BB7-F159C6C00D5F}" type="sibTrans" cxnId="{FFC5F939-3099-4E14-A02C-267441F4749A}">
      <dgm:prSet/>
      <dgm:spPr/>
      <dgm:t>
        <a:bodyPr/>
        <a:lstStyle/>
        <a:p>
          <a:endParaRPr lang="it-IT"/>
        </a:p>
      </dgm:t>
    </dgm:pt>
    <dgm:pt modelId="{AE7E663E-5AC5-45C6-A4C1-BA0C011EA8D3}">
      <dgm:prSet phldrT="[Testo]" custT="1"/>
      <dgm:spPr/>
      <dgm:t>
        <a:bodyPr/>
        <a:lstStyle/>
        <a:p>
          <a:r>
            <a:rPr lang="it-IT" sz="1000" dirty="0" smtClean="0"/>
            <a:t>SAPERSI INTERROGARE SUL TRASCENDENTE PONENDOSI DOMANDE </a:t>
          </a:r>
          <a:r>
            <a:rPr lang="it-IT" sz="1000" dirty="0" err="1" smtClean="0"/>
            <a:t>DI</a:t>
          </a:r>
          <a:r>
            <a:rPr lang="it-IT" sz="1000" dirty="0" smtClean="0"/>
            <a:t> SENSO E COGLIENDO L’INTRECCIO FRA DIMENSIONE RELIGIOSA E CULTURALE (ANTROPOLOGICA</a:t>
          </a:r>
          <a:r>
            <a:rPr lang="it-IT" sz="800" dirty="0" smtClean="0"/>
            <a:t>)</a:t>
          </a:r>
          <a:endParaRPr lang="it-IT" sz="800" dirty="0"/>
        </a:p>
      </dgm:t>
    </dgm:pt>
    <dgm:pt modelId="{80673B3E-787A-430A-992A-EBC24BB70710}" type="parTrans" cxnId="{7F3DAD48-8E13-4C5C-8B51-BEA4C5EFFB3F}">
      <dgm:prSet/>
      <dgm:spPr/>
      <dgm:t>
        <a:bodyPr/>
        <a:lstStyle/>
        <a:p>
          <a:endParaRPr lang="it-IT"/>
        </a:p>
      </dgm:t>
    </dgm:pt>
    <dgm:pt modelId="{322B64BC-8FB9-4F72-B435-B7653DF499B7}" type="sibTrans" cxnId="{7F3DAD48-8E13-4C5C-8B51-BEA4C5EFFB3F}">
      <dgm:prSet/>
      <dgm:spPr/>
      <dgm:t>
        <a:bodyPr/>
        <a:lstStyle/>
        <a:p>
          <a:endParaRPr lang="it-IT"/>
        </a:p>
      </dgm:t>
    </dgm:pt>
    <dgm:pt modelId="{8415C3F7-16D5-44E1-83C3-3DA63742CD16}">
      <dgm:prSet phldrT="[Testo]" custT="1"/>
      <dgm:spPr/>
      <dgm:t>
        <a:bodyPr/>
        <a:lstStyle/>
        <a:p>
          <a:r>
            <a:rPr lang="it-IT" sz="1000" dirty="0" smtClean="0"/>
            <a:t>COGLIERE NELLE DOMANDE DELL’UOMO E IN TANTE SUE ESPERIENZE TRACCE </a:t>
          </a:r>
          <a:r>
            <a:rPr lang="it-IT" sz="1000" dirty="0" err="1" smtClean="0"/>
            <a:t>DI</a:t>
          </a:r>
          <a:r>
            <a:rPr lang="it-IT" sz="1000" dirty="0" smtClean="0"/>
            <a:t> UNA RICERCA RELIGIOSA</a:t>
          </a:r>
          <a:endParaRPr lang="it-IT" sz="1000" dirty="0"/>
        </a:p>
      </dgm:t>
    </dgm:pt>
    <dgm:pt modelId="{009C25AF-BF82-4CBE-949E-178E78E13671}" type="parTrans" cxnId="{3B3D4180-85D1-4C19-9FA6-20F63CBE50B1}">
      <dgm:prSet/>
      <dgm:spPr/>
      <dgm:t>
        <a:bodyPr/>
        <a:lstStyle/>
        <a:p>
          <a:endParaRPr lang="it-IT"/>
        </a:p>
      </dgm:t>
    </dgm:pt>
    <dgm:pt modelId="{44D4A4CE-03B1-4B65-BD47-BE98B0733284}" type="sibTrans" cxnId="{3B3D4180-85D1-4C19-9FA6-20F63CBE50B1}">
      <dgm:prSet/>
      <dgm:spPr/>
      <dgm:t>
        <a:bodyPr/>
        <a:lstStyle/>
        <a:p>
          <a:endParaRPr lang="it-IT"/>
        </a:p>
      </dgm:t>
    </dgm:pt>
    <dgm:pt modelId="{397F1446-6C43-42E1-BEF9-9AF57A37B857}">
      <dgm:prSet phldrT="[Testo]"/>
      <dgm:spPr/>
      <dgm:t>
        <a:bodyPr/>
        <a:lstStyle/>
        <a:p>
          <a:r>
            <a:rPr lang="it-IT" dirty="0" smtClean="0"/>
            <a:t>COGLIERE LE IMPLICAZIONI ETICHE DELLA FEDE CRISTIANA </a:t>
          </a:r>
          <a:r>
            <a:rPr lang="it-IT" i="1" dirty="0" smtClean="0"/>
            <a:t>(VALORE PERFORMATIVO DEL SIMBOLO)</a:t>
          </a:r>
          <a:endParaRPr lang="it-IT" dirty="0"/>
        </a:p>
      </dgm:t>
    </dgm:pt>
    <dgm:pt modelId="{668EEC12-E97B-42CF-9E01-0AD8B711AFAF}" type="parTrans" cxnId="{46027D0A-90F8-48A2-B999-9B26115099F9}">
      <dgm:prSet/>
      <dgm:spPr/>
      <dgm:t>
        <a:bodyPr/>
        <a:lstStyle/>
        <a:p>
          <a:endParaRPr lang="it-IT"/>
        </a:p>
      </dgm:t>
    </dgm:pt>
    <dgm:pt modelId="{A12A0FA6-4546-49FB-861E-5056F97E9737}" type="sibTrans" cxnId="{46027D0A-90F8-48A2-B999-9B26115099F9}">
      <dgm:prSet/>
      <dgm:spPr/>
      <dgm:t>
        <a:bodyPr/>
        <a:lstStyle/>
        <a:p>
          <a:endParaRPr lang="it-IT"/>
        </a:p>
      </dgm:t>
    </dgm:pt>
    <dgm:pt modelId="{0D52D2BD-5D19-4011-8E43-5D059B5E715C}">
      <dgm:prSet phldrT="[Testo]"/>
      <dgm:spPr/>
      <dgm:t>
        <a:bodyPr/>
        <a:lstStyle/>
        <a:p>
          <a:r>
            <a:rPr lang="it-IT" dirty="0" smtClean="0"/>
            <a:t>SAPER ESPORRE LE PRINCIPALI MOTIVAZIONI CHE SOSTENGONO LE SCELTE ETICE E CONFONTARSI CON LA PROPOSTA CRISTIANA </a:t>
          </a:r>
          <a:r>
            <a:rPr lang="it-IT" dirty="0" err="1" smtClean="0"/>
            <a:t>DI</a:t>
          </a:r>
          <a:r>
            <a:rPr lang="it-IT" dirty="0" smtClean="0"/>
            <a:t> VITA</a:t>
          </a:r>
          <a:endParaRPr lang="it-IT" dirty="0"/>
        </a:p>
      </dgm:t>
    </dgm:pt>
    <dgm:pt modelId="{26620B4C-CFA3-412F-8EC7-BA8B5C5FCBF3}" type="parTrans" cxnId="{0DC65489-2D00-4414-B4B6-79AA77667D8F}">
      <dgm:prSet/>
      <dgm:spPr/>
      <dgm:t>
        <a:bodyPr/>
        <a:lstStyle/>
        <a:p>
          <a:endParaRPr lang="it-IT"/>
        </a:p>
      </dgm:t>
    </dgm:pt>
    <dgm:pt modelId="{95813053-FFA7-403C-BD9D-565CF397A7A1}" type="sibTrans" cxnId="{0DC65489-2D00-4414-B4B6-79AA77667D8F}">
      <dgm:prSet/>
      <dgm:spPr/>
      <dgm:t>
        <a:bodyPr/>
        <a:lstStyle/>
        <a:p>
          <a:endParaRPr lang="it-IT"/>
        </a:p>
      </dgm:t>
    </dgm:pt>
    <dgm:pt modelId="{FD05C8DB-882D-4AD7-B7AF-5929986F2DBA}">
      <dgm:prSet phldrT="[Testo]" custT="1"/>
      <dgm:spPr/>
      <dgm:t>
        <a:bodyPr/>
        <a:lstStyle/>
        <a:p>
          <a:r>
            <a:rPr lang="it-IT" sz="1000" dirty="0" smtClean="0"/>
            <a:t>INDIVIDUARE, A PARTIRE DALLA BIBBIA, LE TAPPE ESSENZIALI DELLA STORIA DELLA SALVEZZA (ASPETTO SACRAMENTALE DEL RITO E SIMBOLO)</a:t>
          </a:r>
          <a:endParaRPr lang="it-IT" sz="1000" dirty="0"/>
        </a:p>
      </dgm:t>
    </dgm:pt>
    <dgm:pt modelId="{6C3DAEC5-8F60-4E26-A106-8AF6D6CC65FE}" type="parTrans" cxnId="{710D8EE7-F0D5-4FB5-9F1E-7290F7C1E7C3}">
      <dgm:prSet/>
      <dgm:spPr/>
      <dgm:t>
        <a:bodyPr/>
        <a:lstStyle/>
        <a:p>
          <a:endParaRPr lang="it-IT"/>
        </a:p>
      </dgm:t>
    </dgm:pt>
    <dgm:pt modelId="{2FBB4799-E462-4B89-8966-D8D3B2CF4E28}" type="sibTrans" cxnId="{710D8EE7-F0D5-4FB5-9F1E-7290F7C1E7C3}">
      <dgm:prSet/>
      <dgm:spPr/>
      <dgm:t>
        <a:bodyPr/>
        <a:lstStyle/>
        <a:p>
          <a:endParaRPr lang="it-IT"/>
        </a:p>
      </dgm:t>
    </dgm:pt>
    <dgm:pt modelId="{3CC6835C-B858-46E5-9A2A-2D731BFDEB56}">
      <dgm:prSet phldrT="[Testo]" custT="1"/>
      <dgm:spPr/>
      <dgm:t>
        <a:bodyPr/>
        <a:lstStyle/>
        <a:p>
          <a:r>
            <a:rPr lang="it-IT" sz="900" dirty="0" smtClean="0"/>
            <a:t>INDIVIDUARE IL CONTENUTO CENTRALE </a:t>
          </a:r>
          <a:r>
            <a:rPr lang="it-IT" sz="900" dirty="0" err="1" smtClean="0"/>
            <a:t>DI</a:t>
          </a:r>
          <a:r>
            <a:rPr lang="it-IT" sz="900" dirty="0" smtClean="0"/>
            <a:t> ALCUNI TESTI BIBLICI SAPENDO USARE CORRETTAMENTE GLI ADEGUATI METODI INTERPRETATIVI</a:t>
          </a:r>
          <a:endParaRPr lang="it-IT" sz="900" dirty="0"/>
        </a:p>
      </dgm:t>
    </dgm:pt>
    <dgm:pt modelId="{23FEE73D-FB97-4015-BEF5-E05B249EE2B9}" type="parTrans" cxnId="{767211D4-70A5-420A-8FEA-82A06C59D4EF}">
      <dgm:prSet/>
      <dgm:spPr/>
      <dgm:t>
        <a:bodyPr/>
        <a:lstStyle/>
        <a:p>
          <a:endParaRPr lang="it-IT"/>
        </a:p>
      </dgm:t>
    </dgm:pt>
    <dgm:pt modelId="{41B60416-6002-443A-B353-A089814A03A6}" type="sibTrans" cxnId="{767211D4-70A5-420A-8FEA-82A06C59D4EF}">
      <dgm:prSet/>
      <dgm:spPr/>
      <dgm:t>
        <a:bodyPr/>
        <a:lstStyle/>
        <a:p>
          <a:endParaRPr lang="it-IT"/>
        </a:p>
      </dgm:t>
    </dgm:pt>
    <dgm:pt modelId="{A79FCD5E-2968-4EBC-82AF-A5EBFE349975}" type="pres">
      <dgm:prSet presAssocID="{9CDF9271-9037-4A39-8282-ACC04207265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6DA8BAF-1507-4A24-80D4-1216787B25EC}" type="pres">
      <dgm:prSet presAssocID="{9CDF9271-9037-4A39-8282-ACC042072659}" presName="children" presStyleCnt="0"/>
      <dgm:spPr/>
    </dgm:pt>
    <dgm:pt modelId="{AC4C553B-D0EF-439A-84A2-416C290F437D}" type="pres">
      <dgm:prSet presAssocID="{9CDF9271-9037-4A39-8282-ACC042072659}" presName="child1group" presStyleCnt="0"/>
      <dgm:spPr/>
    </dgm:pt>
    <dgm:pt modelId="{083C9F1F-075D-4FB7-BE55-4621912FDC50}" type="pres">
      <dgm:prSet presAssocID="{9CDF9271-9037-4A39-8282-ACC042072659}" presName="child1" presStyleLbl="bgAcc1" presStyleIdx="0" presStyleCnt="4"/>
      <dgm:spPr/>
      <dgm:t>
        <a:bodyPr/>
        <a:lstStyle/>
        <a:p>
          <a:endParaRPr lang="it-IT"/>
        </a:p>
      </dgm:t>
    </dgm:pt>
    <dgm:pt modelId="{93F20393-041A-474A-94A7-3C978952BD45}" type="pres">
      <dgm:prSet presAssocID="{9CDF9271-9037-4A39-8282-ACC04207265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EC6C2C-F75F-416E-8876-0E241EEF5570}" type="pres">
      <dgm:prSet presAssocID="{9CDF9271-9037-4A39-8282-ACC042072659}" presName="child2group" presStyleCnt="0"/>
      <dgm:spPr/>
    </dgm:pt>
    <dgm:pt modelId="{65502CB5-6997-46E6-9B52-419C3CC6567F}" type="pres">
      <dgm:prSet presAssocID="{9CDF9271-9037-4A39-8282-ACC042072659}" presName="child2" presStyleLbl="bgAcc1" presStyleIdx="1" presStyleCnt="4"/>
      <dgm:spPr/>
      <dgm:t>
        <a:bodyPr/>
        <a:lstStyle/>
        <a:p>
          <a:endParaRPr lang="it-IT"/>
        </a:p>
      </dgm:t>
    </dgm:pt>
    <dgm:pt modelId="{916C181F-774C-4351-B549-78CEDDFC7055}" type="pres">
      <dgm:prSet presAssocID="{9CDF9271-9037-4A39-8282-ACC04207265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659281-F589-4235-BFF4-D09772513202}" type="pres">
      <dgm:prSet presAssocID="{9CDF9271-9037-4A39-8282-ACC042072659}" presName="child3group" presStyleCnt="0"/>
      <dgm:spPr/>
    </dgm:pt>
    <dgm:pt modelId="{8D554694-9102-4DFF-970E-BAA7FA48181B}" type="pres">
      <dgm:prSet presAssocID="{9CDF9271-9037-4A39-8282-ACC042072659}" presName="child3" presStyleLbl="bgAcc1" presStyleIdx="2" presStyleCnt="4"/>
      <dgm:spPr/>
      <dgm:t>
        <a:bodyPr/>
        <a:lstStyle/>
        <a:p>
          <a:endParaRPr lang="it-IT"/>
        </a:p>
      </dgm:t>
    </dgm:pt>
    <dgm:pt modelId="{2B22C7F4-881D-4AAA-A5BA-E278C121E6F7}" type="pres">
      <dgm:prSet presAssocID="{9CDF9271-9037-4A39-8282-ACC04207265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38D22BE-4B26-4161-AE69-36C12D924C59}" type="pres">
      <dgm:prSet presAssocID="{9CDF9271-9037-4A39-8282-ACC042072659}" presName="child4group" presStyleCnt="0"/>
      <dgm:spPr/>
    </dgm:pt>
    <dgm:pt modelId="{43071A7B-4F52-42D9-A2D2-B2B99F4C561C}" type="pres">
      <dgm:prSet presAssocID="{9CDF9271-9037-4A39-8282-ACC042072659}" presName="child4" presStyleLbl="bgAcc1" presStyleIdx="3" presStyleCnt="4"/>
      <dgm:spPr/>
      <dgm:t>
        <a:bodyPr/>
        <a:lstStyle/>
        <a:p>
          <a:endParaRPr lang="it-IT"/>
        </a:p>
      </dgm:t>
    </dgm:pt>
    <dgm:pt modelId="{3CDD7D33-DA49-4549-B552-13084FF02642}" type="pres">
      <dgm:prSet presAssocID="{9CDF9271-9037-4A39-8282-ACC04207265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EB0EDE-EAAD-4510-8998-E370118067C1}" type="pres">
      <dgm:prSet presAssocID="{9CDF9271-9037-4A39-8282-ACC042072659}" presName="childPlaceholder" presStyleCnt="0"/>
      <dgm:spPr/>
    </dgm:pt>
    <dgm:pt modelId="{667901C7-F3A2-4127-8613-586430CAD78E}" type="pres">
      <dgm:prSet presAssocID="{9CDF9271-9037-4A39-8282-ACC042072659}" presName="circle" presStyleCnt="0"/>
      <dgm:spPr/>
    </dgm:pt>
    <dgm:pt modelId="{1A036A73-8F75-4590-81F6-87E19D405B34}" type="pres">
      <dgm:prSet presAssocID="{9CDF9271-9037-4A39-8282-ACC042072659}" presName="quadrant1" presStyleLbl="node1" presStyleIdx="0" presStyleCnt="4" custScaleX="106482" custScaleY="9836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C62B28-6087-4E88-928F-2B5C24F691B6}" type="pres">
      <dgm:prSet presAssocID="{9CDF9271-9037-4A39-8282-ACC04207265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8DAC2F-C115-4E77-A8EC-E223B4EFA36E}" type="pres">
      <dgm:prSet presAssocID="{9CDF9271-9037-4A39-8282-ACC04207265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FE2521-95E1-4CFB-8D24-52EDF55A8A32}" type="pres">
      <dgm:prSet presAssocID="{9CDF9271-9037-4A39-8282-ACC04207265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59E1DD-C30C-4966-A02E-EEABF6557726}" type="pres">
      <dgm:prSet presAssocID="{9CDF9271-9037-4A39-8282-ACC042072659}" presName="quadrantPlaceholder" presStyleCnt="0"/>
      <dgm:spPr/>
    </dgm:pt>
    <dgm:pt modelId="{D3F93B27-2F3E-4080-A081-15B801AE1BA0}" type="pres">
      <dgm:prSet presAssocID="{9CDF9271-9037-4A39-8282-ACC042072659}" presName="center1" presStyleLbl="fgShp" presStyleIdx="0" presStyleCnt="2"/>
      <dgm:spPr/>
    </dgm:pt>
    <dgm:pt modelId="{A4BA144C-208B-4AE2-9DC3-D463333833E3}" type="pres">
      <dgm:prSet presAssocID="{9CDF9271-9037-4A39-8282-ACC042072659}" presName="center2" presStyleLbl="fgShp" presStyleIdx="1" presStyleCnt="2"/>
      <dgm:spPr/>
    </dgm:pt>
  </dgm:ptLst>
  <dgm:cxnLst>
    <dgm:cxn modelId="{D3515B86-AF02-4FC9-B14B-408AA0D0810A}" type="presOf" srcId="{0D52D2BD-5D19-4011-8E43-5D059B5E715C}" destId="{8D554694-9102-4DFF-970E-BAA7FA48181B}" srcOrd="0" destOrd="0" presId="urn:microsoft.com/office/officeart/2005/8/layout/cycle4"/>
    <dgm:cxn modelId="{57335067-8E44-4BBC-B942-89A7C4732CCF}" type="presOf" srcId="{0CF98346-EFE0-4928-8108-3F05ED188351}" destId="{93F20393-041A-474A-94A7-3C978952BD45}" srcOrd="1" destOrd="0" presId="urn:microsoft.com/office/officeart/2005/8/layout/cycle4"/>
    <dgm:cxn modelId="{0DC65489-2D00-4414-B4B6-79AA77667D8F}" srcId="{397F1446-6C43-42E1-BEF9-9AF57A37B857}" destId="{0D52D2BD-5D19-4011-8E43-5D059B5E715C}" srcOrd="0" destOrd="0" parTransId="{26620B4C-CFA3-412F-8EC7-BA8B5C5FCBF3}" sibTransId="{95813053-FFA7-403C-BD9D-565CF397A7A1}"/>
    <dgm:cxn modelId="{1F1165B4-4BF6-4367-8146-AF70642320B1}" type="presOf" srcId="{3CC6835C-B858-46E5-9A2A-2D731BFDEB56}" destId="{3CDD7D33-DA49-4549-B552-13084FF02642}" srcOrd="1" destOrd="0" presId="urn:microsoft.com/office/officeart/2005/8/layout/cycle4"/>
    <dgm:cxn modelId="{95545C6E-B8BD-4E36-B8D9-FBB64232841A}" type="presOf" srcId="{9CDF9271-9037-4A39-8282-ACC042072659}" destId="{A79FCD5E-2968-4EBC-82AF-A5EBFE349975}" srcOrd="0" destOrd="0" presId="urn:microsoft.com/office/officeart/2005/8/layout/cycle4"/>
    <dgm:cxn modelId="{07519D6D-89EB-4FB2-AACB-0E4265543D42}" type="presOf" srcId="{0CF98346-EFE0-4928-8108-3F05ED188351}" destId="{083C9F1F-075D-4FB7-BE55-4621912FDC50}" srcOrd="0" destOrd="0" presId="urn:microsoft.com/office/officeart/2005/8/layout/cycle4"/>
    <dgm:cxn modelId="{C037B9A0-7DCB-479E-AFC4-530D3C96B540}" type="presOf" srcId="{8415C3F7-16D5-44E1-83C3-3DA63742CD16}" destId="{916C181F-774C-4351-B549-78CEDDFC7055}" srcOrd="1" destOrd="0" presId="urn:microsoft.com/office/officeart/2005/8/layout/cycle4"/>
    <dgm:cxn modelId="{13B2E259-BFF6-4452-B1BF-396B0CB7C5C4}" type="presOf" srcId="{0D52D2BD-5D19-4011-8E43-5D059B5E715C}" destId="{2B22C7F4-881D-4AAA-A5BA-E278C121E6F7}" srcOrd="1" destOrd="0" presId="urn:microsoft.com/office/officeart/2005/8/layout/cycle4"/>
    <dgm:cxn modelId="{46027D0A-90F8-48A2-B999-9B26115099F9}" srcId="{9CDF9271-9037-4A39-8282-ACC042072659}" destId="{397F1446-6C43-42E1-BEF9-9AF57A37B857}" srcOrd="2" destOrd="0" parTransId="{668EEC12-E97B-42CF-9E01-0AD8B711AFAF}" sibTransId="{A12A0FA6-4546-49FB-861E-5056F97E9737}"/>
    <dgm:cxn modelId="{2781DC05-1FC1-4F08-A0C5-2C4085E1D367}" type="presOf" srcId="{28FBC6A9-4A8C-41A6-96BC-C50D4989A4DA}" destId="{1A036A73-8F75-4590-81F6-87E19D405B34}" srcOrd="0" destOrd="0" presId="urn:microsoft.com/office/officeart/2005/8/layout/cycle4"/>
    <dgm:cxn modelId="{FFC5F939-3099-4E14-A02C-267441F4749A}" srcId="{28FBC6A9-4A8C-41A6-96BC-C50D4989A4DA}" destId="{0CF98346-EFE0-4928-8108-3F05ED188351}" srcOrd="0" destOrd="0" parTransId="{1CA8B7CF-102B-4710-B970-5DF22C379111}" sibTransId="{8CE4CCAB-88C8-4404-9BB7-F159C6C00D5F}"/>
    <dgm:cxn modelId="{3B3D4180-85D1-4C19-9FA6-20F63CBE50B1}" srcId="{AE7E663E-5AC5-45C6-A4C1-BA0C011EA8D3}" destId="{8415C3F7-16D5-44E1-83C3-3DA63742CD16}" srcOrd="0" destOrd="0" parTransId="{009C25AF-BF82-4CBE-949E-178E78E13671}" sibTransId="{44D4A4CE-03B1-4B65-BD47-BE98B0733284}"/>
    <dgm:cxn modelId="{7F3DAD48-8E13-4C5C-8B51-BEA4C5EFFB3F}" srcId="{9CDF9271-9037-4A39-8282-ACC042072659}" destId="{AE7E663E-5AC5-45C6-A4C1-BA0C011EA8D3}" srcOrd="1" destOrd="0" parTransId="{80673B3E-787A-430A-992A-EBC24BB70710}" sibTransId="{322B64BC-8FB9-4F72-B435-B7653DF499B7}"/>
    <dgm:cxn modelId="{767211D4-70A5-420A-8FEA-82A06C59D4EF}" srcId="{FD05C8DB-882D-4AD7-B7AF-5929986F2DBA}" destId="{3CC6835C-B858-46E5-9A2A-2D731BFDEB56}" srcOrd="0" destOrd="0" parTransId="{23FEE73D-FB97-4015-BEF5-E05B249EE2B9}" sibTransId="{41B60416-6002-443A-B353-A089814A03A6}"/>
    <dgm:cxn modelId="{BD3F3BD0-12EC-44A0-BCEC-4ED380DF2B51}" type="presOf" srcId="{397F1446-6C43-42E1-BEF9-9AF57A37B857}" destId="{238DAC2F-C115-4E77-A8EC-E223B4EFA36E}" srcOrd="0" destOrd="0" presId="urn:microsoft.com/office/officeart/2005/8/layout/cycle4"/>
    <dgm:cxn modelId="{93FAA0E6-3D9A-4095-B4BB-0DD41874B747}" type="presOf" srcId="{FD05C8DB-882D-4AD7-B7AF-5929986F2DBA}" destId="{F5FE2521-95E1-4CFB-8D24-52EDF55A8A32}" srcOrd="0" destOrd="0" presId="urn:microsoft.com/office/officeart/2005/8/layout/cycle4"/>
    <dgm:cxn modelId="{85BF46AE-A63E-48C9-8EBA-965C2CD6D501}" type="presOf" srcId="{8415C3F7-16D5-44E1-83C3-3DA63742CD16}" destId="{65502CB5-6997-46E6-9B52-419C3CC6567F}" srcOrd="0" destOrd="0" presId="urn:microsoft.com/office/officeart/2005/8/layout/cycle4"/>
    <dgm:cxn modelId="{F56F5AE5-8F46-44EE-A004-2CAE6AD1FDA2}" type="presOf" srcId="{AE7E663E-5AC5-45C6-A4C1-BA0C011EA8D3}" destId="{89C62B28-6087-4E88-928F-2B5C24F691B6}" srcOrd="0" destOrd="0" presId="urn:microsoft.com/office/officeart/2005/8/layout/cycle4"/>
    <dgm:cxn modelId="{80571AD1-5B64-4E7D-8C02-2ADE6CABA6FE}" srcId="{9CDF9271-9037-4A39-8282-ACC042072659}" destId="{28FBC6A9-4A8C-41A6-96BC-C50D4989A4DA}" srcOrd="0" destOrd="0" parTransId="{7A27F88D-FDE1-4B52-ACA8-F7EE5D67015D}" sibTransId="{65CC8D6C-7028-4A25-AA62-689D289256A3}"/>
    <dgm:cxn modelId="{710D8EE7-F0D5-4FB5-9F1E-7290F7C1E7C3}" srcId="{9CDF9271-9037-4A39-8282-ACC042072659}" destId="{FD05C8DB-882D-4AD7-B7AF-5929986F2DBA}" srcOrd="3" destOrd="0" parTransId="{6C3DAEC5-8F60-4E26-A106-8AF6D6CC65FE}" sibTransId="{2FBB4799-E462-4B89-8966-D8D3B2CF4E28}"/>
    <dgm:cxn modelId="{75951652-C835-4822-8118-532D06E3982B}" type="presOf" srcId="{3CC6835C-B858-46E5-9A2A-2D731BFDEB56}" destId="{43071A7B-4F52-42D9-A2D2-B2B99F4C561C}" srcOrd="0" destOrd="0" presId="urn:microsoft.com/office/officeart/2005/8/layout/cycle4"/>
    <dgm:cxn modelId="{F55B5E25-9E52-408C-9DD3-C274FF3AAC1F}" type="presParOf" srcId="{A79FCD5E-2968-4EBC-82AF-A5EBFE349975}" destId="{A6DA8BAF-1507-4A24-80D4-1216787B25EC}" srcOrd="0" destOrd="0" presId="urn:microsoft.com/office/officeart/2005/8/layout/cycle4"/>
    <dgm:cxn modelId="{31D2195D-7B71-47DA-8DCA-F6F17F3216A8}" type="presParOf" srcId="{A6DA8BAF-1507-4A24-80D4-1216787B25EC}" destId="{AC4C553B-D0EF-439A-84A2-416C290F437D}" srcOrd="0" destOrd="0" presId="urn:microsoft.com/office/officeart/2005/8/layout/cycle4"/>
    <dgm:cxn modelId="{7EB8BD4B-1D70-4799-A274-85BB2D6C80E8}" type="presParOf" srcId="{AC4C553B-D0EF-439A-84A2-416C290F437D}" destId="{083C9F1F-075D-4FB7-BE55-4621912FDC50}" srcOrd="0" destOrd="0" presId="urn:microsoft.com/office/officeart/2005/8/layout/cycle4"/>
    <dgm:cxn modelId="{94EB1BF4-083B-4031-ADE8-10FE282AAB76}" type="presParOf" srcId="{AC4C553B-D0EF-439A-84A2-416C290F437D}" destId="{93F20393-041A-474A-94A7-3C978952BD45}" srcOrd="1" destOrd="0" presId="urn:microsoft.com/office/officeart/2005/8/layout/cycle4"/>
    <dgm:cxn modelId="{C6FF766D-B45D-4E6A-AA2D-76B5E9F9EDB7}" type="presParOf" srcId="{A6DA8BAF-1507-4A24-80D4-1216787B25EC}" destId="{86EC6C2C-F75F-416E-8876-0E241EEF5570}" srcOrd="1" destOrd="0" presId="urn:microsoft.com/office/officeart/2005/8/layout/cycle4"/>
    <dgm:cxn modelId="{37DEF755-5C41-4F97-83F0-0AE731696313}" type="presParOf" srcId="{86EC6C2C-F75F-416E-8876-0E241EEF5570}" destId="{65502CB5-6997-46E6-9B52-419C3CC6567F}" srcOrd="0" destOrd="0" presId="urn:microsoft.com/office/officeart/2005/8/layout/cycle4"/>
    <dgm:cxn modelId="{69F3D915-9A1C-4FEF-AF34-79F2BDF6890B}" type="presParOf" srcId="{86EC6C2C-F75F-416E-8876-0E241EEF5570}" destId="{916C181F-774C-4351-B549-78CEDDFC7055}" srcOrd="1" destOrd="0" presId="urn:microsoft.com/office/officeart/2005/8/layout/cycle4"/>
    <dgm:cxn modelId="{05C218E4-50BB-4872-A2AA-F7F874686FDB}" type="presParOf" srcId="{A6DA8BAF-1507-4A24-80D4-1216787B25EC}" destId="{C3659281-F589-4235-BFF4-D09772513202}" srcOrd="2" destOrd="0" presId="urn:microsoft.com/office/officeart/2005/8/layout/cycle4"/>
    <dgm:cxn modelId="{8BFE1014-5DFE-436F-80EC-EE4ADB7F8F7D}" type="presParOf" srcId="{C3659281-F589-4235-BFF4-D09772513202}" destId="{8D554694-9102-4DFF-970E-BAA7FA48181B}" srcOrd="0" destOrd="0" presId="urn:microsoft.com/office/officeart/2005/8/layout/cycle4"/>
    <dgm:cxn modelId="{44A1C654-B806-428C-B8E4-DD94063F3265}" type="presParOf" srcId="{C3659281-F589-4235-BFF4-D09772513202}" destId="{2B22C7F4-881D-4AAA-A5BA-E278C121E6F7}" srcOrd="1" destOrd="0" presId="urn:microsoft.com/office/officeart/2005/8/layout/cycle4"/>
    <dgm:cxn modelId="{D7741E24-C520-43B1-B7A6-A357F3841863}" type="presParOf" srcId="{A6DA8BAF-1507-4A24-80D4-1216787B25EC}" destId="{D38D22BE-4B26-4161-AE69-36C12D924C59}" srcOrd="3" destOrd="0" presId="urn:microsoft.com/office/officeart/2005/8/layout/cycle4"/>
    <dgm:cxn modelId="{F1A9547D-3ADA-4329-9C6D-A720A6915EC1}" type="presParOf" srcId="{D38D22BE-4B26-4161-AE69-36C12D924C59}" destId="{43071A7B-4F52-42D9-A2D2-B2B99F4C561C}" srcOrd="0" destOrd="0" presId="urn:microsoft.com/office/officeart/2005/8/layout/cycle4"/>
    <dgm:cxn modelId="{7E5D7D11-EF46-4FB1-B680-928E65527EA9}" type="presParOf" srcId="{D38D22BE-4B26-4161-AE69-36C12D924C59}" destId="{3CDD7D33-DA49-4549-B552-13084FF02642}" srcOrd="1" destOrd="0" presId="urn:microsoft.com/office/officeart/2005/8/layout/cycle4"/>
    <dgm:cxn modelId="{8C973FF0-FA95-4893-B88E-35DF8F0EB2B4}" type="presParOf" srcId="{A6DA8BAF-1507-4A24-80D4-1216787B25EC}" destId="{DAEB0EDE-EAAD-4510-8998-E370118067C1}" srcOrd="4" destOrd="0" presId="urn:microsoft.com/office/officeart/2005/8/layout/cycle4"/>
    <dgm:cxn modelId="{3F7D9E42-1001-459D-A8C7-0F75C260F76E}" type="presParOf" srcId="{A79FCD5E-2968-4EBC-82AF-A5EBFE349975}" destId="{667901C7-F3A2-4127-8613-586430CAD78E}" srcOrd="1" destOrd="0" presId="urn:microsoft.com/office/officeart/2005/8/layout/cycle4"/>
    <dgm:cxn modelId="{F3587639-4720-4033-91D2-8AF56A82FE6A}" type="presParOf" srcId="{667901C7-F3A2-4127-8613-586430CAD78E}" destId="{1A036A73-8F75-4590-81F6-87E19D405B34}" srcOrd="0" destOrd="0" presId="urn:microsoft.com/office/officeart/2005/8/layout/cycle4"/>
    <dgm:cxn modelId="{28FE388D-90CC-4912-A5B2-3319749BDBA3}" type="presParOf" srcId="{667901C7-F3A2-4127-8613-586430CAD78E}" destId="{89C62B28-6087-4E88-928F-2B5C24F691B6}" srcOrd="1" destOrd="0" presId="urn:microsoft.com/office/officeart/2005/8/layout/cycle4"/>
    <dgm:cxn modelId="{3B68CB88-C5C8-4585-B2ED-E6AE09EB4965}" type="presParOf" srcId="{667901C7-F3A2-4127-8613-586430CAD78E}" destId="{238DAC2F-C115-4E77-A8EC-E223B4EFA36E}" srcOrd="2" destOrd="0" presId="urn:microsoft.com/office/officeart/2005/8/layout/cycle4"/>
    <dgm:cxn modelId="{432FA8F7-3169-4158-9F39-257D1F0FF3F7}" type="presParOf" srcId="{667901C7-F3A2-4127-8613-586430CAD78E}" destId="{F5FE2521-95E1-4CFB-8D24-52EDF55A8A32}" srcOrd="3" destOrd="0" presId="urn:microsoft.com/office/officeart/2005/8/layout/cycle4"/>
    <dgm:cxn modelId="{B87C2BB7-D19C-4B5D-945D-9D7EC85F2B85}" type="presParOf" srcId="{667901C7-F3A2-4127-8613-586430CAD78E}" destId="{BA59E1DD-C30C-4966-A02E-EEABF6557726}" srcOrd="4" destOrd="0" presId="urn:microsoft.com/office/officeart/2005/8/layout/cycle4"/>
    <dgm:cxn modelId="{8436ECE0-C240-49E5-9AC9-1F36FE5DD57D}" type="presParOf" srcId="{A79FCD5E-2968-4EBC-82AF-A5EBFE349975}" destId="{D3F93B27-2F3E-4080-A081-15B801AE1BA0}" srcOrd="2" destOrd="0" presId="urn:microsoft.com/office/officeart/2005/8/layout/cycle4"/>
    <dgm:cxn modelId="{056D8646-40DF-4646-B39C-262FFB470FCB}" type="presParOf" srcId="{A79FCD5E-2968-4EBC-82AF-A5EBFE349975}" destId="{A4BA144C-208B-4AE2-9DC3-D463333833E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74B0ECF-95B3-4319-B10C-21B7816E61B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974BB0E-6994-487A-9959-2E3B350DA189}">
      <dgm:prSet phldrT="[Testo]" custT="1"/>
      <dgm:spPr/>
      <dgm:t>
        <a:bodyPr/>
        <a:lstStyle/>
        <a:p>
          <a:r>
            <a:rPr lang="it-IT" sz="1600" dirty="0" smtClean="0"/>
            <a:t>COMPETENZE DEL TRIENNIO: UTILIZZARE CONSAPEVOLMENTE LE FONTI AUTENTICHE DELLA FEDE CRISTIANA, INTERPRETANDONE CORRETTAMENTE I CONTENUTI, SECONDO LA TRADIZIONE DELLA CHIESA</a:t>
          </a:r>
          <a:r>
            <a:rPr lang="it-IT" sz="1600" dirty="0" smtClean="0">
              <a:solidFill>
                <a:srgbClr val="92D050"/>
              </a:solidFill>
            </a:rPr>
            <a:t>, NEL CONFRONTO APERTO AL MONDO DEL LAVORO E DELLA PROFESSIONALITA</a:t>
          </a:r>
          <a:r>
            <a:rPr lang="it-IT" sz="1600" dirty="0" smtClean="0"/>
            <a:t>’ (PROFESSIONALI)</a:t>
          </a:r>
          <a:endParaRPr lang="it-IT" sz="1600" dirty="0"/>
        </a:p>
      </dgm:t>
    </dgm:pt>
    <dgm:pt modelId="{D7057125-A017-4206-9117-C1C4735495C9}" type="parTrans" cxnId="{3274DBD5-8394-46FA-9311-5989BA201A66}">
      <dgm:prSet/>
      <dgm:spPr/>
      <dgm:t>
        <a:bodyPr/>
        <a:lstStyle/>
        <a:p>
          <a:endParaRPr lang="it-IT"/>
        </a:p>
      </dgm:t>
    </dgm:pt>
    <dgm:pt modelId="{0D82CA87-D85F-41B3-AAB6-11E79C2E007A}" type="sibTrans" cxnId="{3274DBD5-8394-46FA-9311-5989BA201A66}">
      <dgm:prSet/>
      <dgm:spPr/>
      <dgm:t>
        <a:bodyPr/>
        <a:lstStyle/>
        <a:p>
          <a:endParaRPr lang="it-IT"/>
        </a:p>
      </dgm:t>
    </dgm:pt>
    <dgm:pt modelId="{34D7FB13-B8EC-4DB5-B450-237BFA256A97}">
      <dgm:prSet phldrT="[Tes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/>
            <a:t>COLLEGARE</a:t>
          </a:r>
          <a:r>
            <a:rPr lang="it-IT" sz="1800" baseline="0" dirty="0" smtClean="0"/>
            <a:t> LA STORIA UMANA E LA STORIA DELLA SALVEZZA RICAVANDONE IL MODO CRISTIANO </a:t>
          </a:r>
          <a:r>
            <a:rPr lang="it-IT" sz="1800" baseline="0" dirty="0" err="1" smtClean="0"/>
            <a:t>DI</a:t>
          </a:r>
          <a:r>
            <a:rPr lang="it-IT" sz="1800" baseline="0" dirty="0" smtClean="0"/>
            <a:t> COMPRENDERE L’ESISTENZA DELL’UOMO NEL TEMPO</a:t>
          </a:r>
          <a:endParaRPr lang="it-IT" sz="1800" dirty="0"/>
        </a:p>
      </dgm:t>
    </dgm:pt>
    <dgm:pt modelId="{6A8C888A-F7F5-41A7-8F2E-31018695F79B}" type="parTrans" cxnId="{8604B3E1-3722-4917-8A35-27A4A5ECC18B}">
      <dgm:prSet/>
      <dgm:spPr/>
      <dgm:t>
        <a:bodyPr/>
        <a:lstStyle/>
        <a:p>
          <a:endParaRPr lang="it-IT"/>
        </a:p>
      </dgm:t>
    </dgm:pt>
    <dgm:pt modelId="{B31005D4-7640-48E3-8D29-A4F349FD1478}" type="sibTrans" cxnId="{8604B3E1-3722-4917-8A35-27A4A5ECC18B}">
      <dgm:prSet/>
      <dgm:spPr/>
      <dgm:t>
        <a:bodyPr/>
        <a:lstStyle/>
        <a:p>
          <a:endParaRPr lang="it-IT"/>
        </a:p>
      </dgm:t>
    </dgm:pt>
    <dgm:pt modelId="{A1C0639A-6C1A-4FB0-90BE-DBF1C4FEEF37}">
      <dgm:prSet phldrT="[Tes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/>
            <a:t>ANALIZZARE E INTERPRETARE CORRETTAMENTE TESTI BIBLICI SCELTI</a:t>
          </a:r>
          <a:endParaRPr lang="it-IT" sz="1800" dirty="0"/>
        </a:p>
      </dgm:t>
    </dgm:pt>
    <dgm:pt modelId="{DB198BED-A2AB-4AD4-8E9A-E854078DE86F}" type="parTrans" cxnId="{4A82112F-3EAF-4EA9-B5B5-A614CEB3F954}">
      <dgm:prSet/>
      <dgm:spPr/>
      <dgm:t>
        <a:bodyPr/>
        <a:lstStyle/>
        <a:p>
          <a:endParaRPr lang="it-IT"/>
        </a:p>
      </dgm:t>
    </dgm:pt>
    <dgm:pt modelId="{74038407-9BFB-4842-B1C9-2EE9DA7538D6}" type="sibTrans" cxnId="{4A82112F-3EAF-4EA9-B5B5-A614CEB3F954}">
      <dgm:prSet/>
      <dgm:spPr/>
      <dgm:t>
        <a:bodyPr/>
        <a:lstStyle/>
        <a:p>
          <a:endParaRPr lang="it-IT"/>
        </a:p>
      </dgm:t>
    </dgm:pt>
    <dgm:pt modelId="{79307FAF-6F73-4A36-9C7C-92423944F224}">
      <dgm:prSet phldrT="[Tes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/>
            <a:t>SENSO E ATTUALITA’ </a:t>
          </a:r>
          <a:r>
            <a:rPr lang="it-IT" sz="1800" dirty="0" err="1" smtClean="0"/>
            <a:t>DI</a:t>
          </a:r>
          <a:r>
            <a:rPr lang="it-IT" sz="1800" dirty="0" smtClean="0"/>
            <a:t> ALCUNI GRANDI TEMI BIBLICI: REGNO </a:t>
          </a:r>
          <a:r>
            <a:rPr lang="it-IT" sz="1800" dirty="0" err="1" smtClean="0"/>
            <a:t>DI</a:t>
          </a:r>
          <a:r>
            <a:rPr lang="it-IT" sz="1800" dirty="0" smtClean="0"/>
            <a:t> DIO, VITA ETERNA, SALVEZZA, GRAZIA</a:t>
          </a:r>
          <a:endParaRPr lang="it-IT" sz="1800" dirty="0"/>
        </a:p>
      </dgm:t>
    </dgm:pt>
    <dgm:pt modelId="{0847BBD7-426D-4F1B-B42F-DEB85D3644F9}" type="parTrans" cxnId="{6946DE15-CFB7-4BEC-B42D-AE70E488D334}">
      <dgm:prSet/>
      <dgm:spPr/>
      <dgm:t>
        <a:bodyPr/>
        <a:lstStyle/>
        <a:p>
          <a:endParaRPr lang="it-IT"/>
        </a:p>
      </dgm:t>
    </dgm:pt>
    <dgm:pt modelId="{4086F3C5-67AA-4670-B03F-7B2884F6587D}" type="sibTrans" cxnId="{6946DE15-CFB7-4BEC-B42D-AE70E488D334}">
      <dgm:prSet/>
      <dgm:spPr/>
      <dgm:t>
        <a:bodyPr/>
        <a:lstStyle/>
        <a:p>
          <a:endParaRPr lang="it-IT"/>
        </a:p>
      </dgm:t>
    </dgm:pt>
    <dgm:pt modelId="{52848425-6F8A-49FC-9BB3-D83D3038B9E2}">
      <dgm:prSet phldrT="[Tes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/>
            <a:t>STORIA UMANA E STORIA DELLA SALVEZZA: IL MODO CRISTIANO </a:t>
          </a:r>
          <a:r>
            <a:rPr lang="it-IT" sz="1800" dirty="0" err="1" smtClean="0"/>
            <a:t>DI</a:t>
          </a:r>
          <a:r>
            <a:rPr lang="it-IT" sz="1800" dirty="0" smtClean="0"/>
            <a:t> CONCEPIRE L’ESISTENZA DELL’UOMO NEL TEMPO</a:t>
          </a:r>
          <a:endParaRPr lang="it-IT" sz="1800" dirty="0"/>
        </a:p>
      </dgm:t>
    </dgm:pt>
    <dgm:pt modelId="{2A275BC3-1119-4ADC-8987-DCA76683AD55}" type="parTrans" cxnId="{37682E40-70A2-4786-A216-F3D2FDCC2311}">
      <dgm:prSet/>
      <dgm:spPr/>
      <dgm:t>
        <a:bodyPr/>
        <a:lstStyle/>
        <a:p>
          <a:endParaRPr lang="it-IT"/>
        </a:p>
      </dgm:t>
    </dgm:pt>
    <dgm:pt modelId="{02B0E2B4-BED2-41D0-81A2-A09A2155937A}" type="sibTrans" cxnId="{37682E40-70A2-4786-A216-F3D2FDCC2311}">
      <dgm:prSet/>
      <dgm:spPr/>
      <dgm:t>
        <a:bodyPr/>
        <a:lstStyle/>
        <a:p>
          <a:endParaRPr lang="it-IT"/>
        </a:p>
      </dgm:t>
    </dgm:pt>
    <dgm:pt modelId="{5E36445E-DA13-428B-A4BE-9AC7077F5458}" type="pres">
      <dgm:prSet presAssocID="{574B0ECF-95B3-4319-B10C-21B7816E61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D2B19DF-37DE-458E-85D5-42FDAF31A907}" type="pres">
      <dgm:prSet presAssocID="{1974BB0E-6994-487A-9959-2E3B350DA189}" presName="node" presStyleLbl="node1" presStyleIdx="0" presStyleCnt="5" custScaleX="131693" custScaleY="226774" custRadScaleRad="74422" custRadScaleInc="73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4AF4717-337D-41B6-BEBD-D7FBB82F986F}" type="pres">
      <dgm:prSet presAssocID="{1974BB0E-6994-487A-9959-2E3B350DA189}" presName="spNode" presStyleCnt="0"/>
      <dgm:spPr/>
    </dgm:pt>
    <dgm:pt modelId="{E9F111F8-D6CD-4DC2-A08D-7A725E761B1E}" type="pres">
      <dgm:prSet presAssocID="{0D82CA87-D85F-41B3-AAB6-11E79C2E007A}" presName="sibTrans" presStyleLbl="sibTrans1D1" presStyleIdx="0" presStyleCnt="5"/>
      <dgm:spPr/>
      <dgm:t>
        <a:bodyPr/>
        <a:lstStyle/>
        <a:p>
          <a:endParaRPr lang="it-IT"/>
        </a:p>
      </dgm:t>
    </dgm:pt>
    <dgm:pt modelId="{68E333D6-1394-4147-90B0-5BF5A398F51E}" type="pres">
      <dgm:prSet presAssocID="{34D7FB13-B8EC-4DB5-B450-237BFA256A97}" presName="node" presStyleLbl="node1" presStyleIdx="1" presStyleCnt="5" custScaleY="220068" custRadScaleRad="121533" custRadScaleInc="-6956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40D47ED-6A31-4F76-BA8F-DC8B0ECFB2FE}" type="pres">
      <dgm:prSet presAssocID="{34D7FB13-B8EC-4DB5-B450-237BFA256A97}" presName="spNode" presStyleCnt="0"/>
      <dgm:spPr/>
    </dgm:pt>
    <dgm:pt modelId="{0C5264BC-5F1B-4921-AE1C-D456151F4BD9}" type="pres">
      <dgm:prSet presAssocID="{B31005D4-7640-48E3-8D29-A4F349FD1478}" presName="sibTrans" presStyleLbl="sibTrans1D1" presStyleIdx="1" presStyleCnt="5"/>
      <dgm:spPr/>
      <dgm:t>
        <a:bodyPr/>
        <a:lstStyle/>
        <a:p>
          <a:endParaRPr lang="it-IT"/>
        </a:p>
      </dgm:t>
    </dgm:pt>
    <dgm:pt modelId="{83486544-3660-4440-86AC-455A02837D69}" type="pres">
      <dgm:prSet presAssocID="{A1C0639A-6C1A-4FB0-90BE-DBF1C4FEEF37}" presName="node" presStyleLbl="node1" presStyleIdx="2" presStyleCnt="5" custScaleY="135002" custRadScaleRad="110018" custRadScaleInc="-1354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86952C-E192-4EF4-A60A-165F84805607}" type="pres">
      <dgm:prSet presAssocID="{A1C0639A-6C1A-4FB0-90BE-DBF1C4FEEF37}" presName="spNode" presStyleCnt="0"/>
      <dgm:spPr/>
    </dgm:pt>
    <dgm:pt modelId="{6BA4B550-9B5A-4909-8344-64FC4C6C886B}" type="pres">
      <dgm:prSet presAssocID="{74038407-9BFB-4842-B1C9-2EE9DA7538D6}" presName="sibTrans" presStyleLbl="sibTrans1D1" presStyleIdx="2" presStyleCnt="5"/>
      <dgm:spPr/>
      <dgm:t>
        <a:bodyPr/>
        <a:lstStyle/>
        <a:p>
          <a:endParaRPr lang="it-IT"/>
        </a:p>
      </dgm:t>
    </dgm:pt>
    <dgm:pt modelId="{082FD120-6084-4174-8347-3DE0E7F69A0C}" type="pres">
      <dgm:prSet presAssocID="{79307FAF-6F73-4A36-9C7C-92423944F224}" presName="node" presStyleLbl="node1" presStyleIdx="3" presStyleCnt="5" custScaleY="187766" custRadScaleRad="101253" custRadScaleInc="12722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D291FF-F88B-479E-8A42-A23E69569BFB}" type="pres">
      <dgm:prSet presAssocID="{79307FAF-6F73-4A36-9C7C-92423944F224}" presName="spNode" presStyleCnt="0"/>
      <dgm:spPr/>
    </dgm:pt>
    <dgm:pt modelId="{945632F4-8744-4D78-90BD-6939BF40283B}" type="pres">
      <dgm:prSet presAssocID="{4086F3C5-67AA-4670-B03F-7B2884F6587D}" presName="sibTrans" presStyleLbl="sibTrans1D1" presStyleIdx="3" presStyleCnt="5"/>
      <dgm:spPr/>
      <dgm:t>
        <a:bodyPr/>
        <a:lstStyle/>
        <a:p>
          <a:endParaRPr lang="it-IT"/>
        </a:p>
      </dgm:t>
    </dgm:pt>
    <dgm:pt modelId="{33F32BAB-33A5-46A9-9D1E-86D2878DC676}" type="pres">
      <dgm:prSet presAssocID="{52848425-6F8A-49FC-9BB3-D83D3038B9E2}" presName="node" presStyleLbl="node1" presStyleIdx="4" presStyleCnt="5" custScaleY="191771" custRadScaleRad="117268" custRadScaleInc="734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576BF3C-B0F6-4FB8-ACE9-6C41F431E70B}" type="pres">
      <dgm:prSet presAssocID="{52848425-6F8A-49FC-9BB3-D83D3038B9E2}" presName="spNode" presStyleCnt="0"/>
      <dgm:spPr/>
    </dgm:pt>
    <dgm:pt modelId="{09FE5303-5628-4CDC-A31E-DFA682797442}" type="pres">
      <dgm:prSet presAssocID="{02B0E2B4-BED2-41D0-81A2-A09A2155937A}" presName="sibTrans" presStyleLbl="sibTrans1D1" presStyleIdx="4" presStyleCnt="5"/>
      <dgm:spPr/>
      <dgm:t>
        <a:bodyPr/>
        <a:lstStyle/>
        <a:p>
          <a:endParaRPr lang="it-IT"/>
        </a:p>
      </dgm:t>
    </dgm:pt>
  </dgm:ptLst>
  <dgm:cxnLst>
    <dgm:cxn modelId="{92ECEE0D-0DC8-4313-9828-96BC8308BF43}" type="presOf" srcId="{574B0ECF-95B3-4319-B10C-21B7816E61BD}" destId="{5E36445E-DA13-428B-A4BE-9AC7077F5458}" srcOrd="0" destOrd="0" presId="urn:microsoft.com/office/officeart/2005/8/layout/cycle6"/>
    <dgm:cxn modelId="{6946DE15-CFB7-4BEC-B42D-AE70E488D334}" srcId="{574B0ECF-95B3-4319-B10C-21B7816E61BD}" destId="{79307FAF-6F73-4A36-9C7C-92423944F224}" srcOrd="3" destOrd="0" parTransId="{0847BBD7-426D-4F1B-B42F-DEB85D3644F9}" sibTransId="{4086F3C5-67AA-4670-B03F-7B2884F6587D}"/>
    <dgm:cxn modelId="{F42636C5-26BE-474A-9152-B9226273FE6B}" type="presOf" srcId="{74038407-9BFB-4842-B1C9-2EE9DA7538D6}" destId="{6BA4B550-9B5A-4909-8344-64FC4C6C886B}" srcOrd="0" destOrd="0" presId="urn:microsoft.com/office/officeart/2005/8/layout/cycle6"/>
    <dgm:cxn modelId="{3274DBD5-8394-46FA-9311-5989BA201A66}" srcId="{574B0ECF-95B3-4319-B10C-21B7816E61BD}" destId="{1974BB0E-6994-487A-9959-2E3B350DA189}" srcOrd="0" destOrd="0" parTransId="{D7057125-A017-4206-9117-C1C4735495C9}" sibTransId="{0D82CA87-D85F-41B3-AAB6-11E79C2E007A}"/>
    <dgm:cxn modelId="{8604B3E1-3722-4917-8A35-27A4A5ECC18B}" srcId="{574B0ECF-95B3-4319-B10C-21B7816E61BD}" destId="{34D7FB13-B8EC-4DB5-B450-237BFA256A97}" srcOrd="1" destOrd="0" parTransId="{6A8C888A-F7F5-41A7-8F2E-31018695F79B}" sibTransId="{B31005D4-7640-48E3-8D29-A4F349FD1478}"/>
    <dgm:cxn modelId="{D13E444D-168D-4278-B5CB-5C73654D7D33}" type="presOf" srcId="{52848425-6F8A-49FC-9BB3-D83D3038B9E2}" destId="{33F32BAB-33A5-46A9-9D1E-86D2878DC676}" srcOrd="0" destOrd="0" presId="urn:microsoft.com/office/officeart/2005/8/layout/cycle6"/>
    <dgm:cxn modelId="{5607D41F-4455-4E93-AEAB-667DC7BAC939}" type="presOf" srcId="{02B0E2B4-BED2-41D0-81A2-A09A2155937A}" destId="{09FE5303-5628-4CDC-A31E-DFA682797442}" srcOrd="0" destOrd="0" presId="urn:microsoft.com/office/officeart/2005/8/layout/cycle6"/>
    <dgm:cxn modelId="{EA4877D5-6CC7-44A7-9983-0F509ACE5453}" type="presOf" srcId="{4086F3C5-67AA-4670-B03F-7B2884F6587D}" destId="{945632F4-8744-4D78-90BD-6939BF40283B}" srcOrd="0" destOrd="0" presId="urn:microsoft.com/office/officeart/2005/8/layout/cycle6"/>
    <dgm:cxn modelId="{4A82112F-3EAF-4EA9-B5B5-A614CEB3F954}" srcId="{574B0ECF-95B3-4319-B10C-21B7816E61BD}" destId="{A1C0639A-6C1A-4FB0-90BE-DBF1C4FEEF37}" srcOrd="2" destOrd="0" parTransId="{DB198BED-A2AB-4AD4-8E9A-E854078DE86F}" sibTransId="{74038407-9BFB-4842-B1C9-2EE9DA7538D6}"/>
    <dgm:cxn modelId="{34BB911D-C018-430A-B638-0B326622F807}" type="presOf" srcId="{1974BB0E-6994-487A-9959-2E3B350DA189}" destId="{4D2B19DF-37DE-458E-85D5-42FDAF31A907}" srcOrd="0" destOrd="0" presId="urn:microsoft.com/office/officeart/2005/8/layout/cycle6"/>
    <dgm:cxn modelId="{1C1FE547-0C6C-40B6-A12D-ADEFC4C6E499}" type="presOf" srcId="{0D82CA87-D85F-41B3-AAB6-11E79C2E007A}" destId="{E9F111F8-D6CD-4DC2-A08D-7A725E761B1E}" srcOrd="0" destOrd="0" presId="urn:microsoft.com/office/officeart/2005/8/layout/cycle6"/>
    <dgm:cxn modelId="{255EABFD-031D-4161-9953-513EC4BC7BFA}" type="presOf" srcId="{34D7FB13-B8EC-4DB5-B450-237BFA256A97}" destId="{68E333D6-1394-4147-90B0-5BF5A398F51E}" srcOrd="0" destOrd="0" presId="urn:microsoft.com/office/officeart/2005/8/layout/cycle6"/>
    <dgm:cxn modelId="{37682E40-70A2-4786-A216-F3D2FDCC2311}" srcId="{574B0ECF-95B3-4319-B10C-21B7816E61BD}" destId="{52848425-6F8A-49FC-9BB3-D83D3038B9E2}" srcOrd="4" destOrd="0" parTransId="{2A275BC3-1119-4ADC-8987-DCA76683AD55}" sibTransId="{02B0E2B4-BED2-41D0-81A2-A09A2155937A}"/>
    <dgm:cxn modelId="{5476DD4B-1B5E-4023-A529-A77DC958AE55}" type="presOf" srcId="{B31005D4-7640-48E3-8D29-A4F349FD1478}" destId="{0C5264BC-5F1B-4921-AE1C-D456151F4BD9}" srcOrd="0" destOrd="0" presId="urn:microsoft.com/office/officeart/2005/8/layout/cycle6"/>
    <dgm:cxn modelId="{60BF1B0C-6ABF-4139-AB7F-459D41B74B86}" type="presOf" srcId="{A1C0639A-6C1A-4FB0-90BE-DBF1C4FEEF37}" destId="{83486544-3660-4440-86AC-455A02837D69}" srcOrd="0" destOrd="0" presId="urn:microsoft.com/office/officeart/2005/8/layout/cycle6"/>
    <dgm:cxn modelId="{82145082-FBC5-46A4-BD31-346C7BAF1676}" type="presOf" srcId="{79307FAF-6F73-4A36-9C7C-92423944F224}" destId="{082FD120-6084-4174-8347-3DE0E7F69A0C}" srcOrd="0" destOrd="0" presId="urn:microsoft.com/office/officeart/2005/8/layout/cycle6"/>
    <dgm:cxn modelId="{F73A6882-2075-453F-9A5D-95FE1F376F88}" type="presParOf" srcId="{5E36445E-DA13-428B-A4BE-9AC7077F5458}" destId="{4D2B19DF-37DE-458E-85D5-42FDAF31A907}" srcOrd="0" destOrd="0" presId="urn:microsoft.com/office/officeart/2005/8/layout/cycle6"/>
    <dgm:cxn modelId="{5D55CFC0-2CAC-454A-B680-AC571B5A5257}" type="presParOf" srcId="{5E36445E-DA13-428B-A4BE-9AC7077F5458}" destId="{A4AF4717-337D-41B6-BEBD-D7FBB82F986F}" srcOrd="1" destOrd="0" presId="urn:microsoft.com/office/officeart/2005/8/layout/cycle6"/>
    <dgm:cxn modelId="{753E6579-C047-4F36-BFBD-C9C12C8CC5F0}" type="presParOf" srcId="{5E36445E-DA13-428B-A4BE-9AC7077F5458}" destId="{E9F111F8-D6CD-4DC2-A08D-7A725E761B1E}" srcOrd="2" destOrd="0" presId="urn:microsoft.com/office/officeart/2005/8/layout/cycle6"/>
    <dgm:cxn modelId="{1570C5FE-1820-4C35-9F45-DE8E33F699A0}" type="presParOf" srcId="{5E36445E-DA13-428B-A4BE-9AC7077F5458}" destId="{68E333D6-1394-4147-90B0-5BF5A398F51E}" srcOrd="3" destOrd="0" presId="urn:microsoft.com/office/officeart/2005/8/layout/cycle6"/>
    <dgm:cxn modelId="{24BF2D92-4B0B-4ED7-9609-4F4CA08202B2}" type="presParOf" srcId="{5E36445E-DA13-428B-A4BE-9AC7077F5458}" destId="{A40D47ED-6A31-4F76-BA8F-DC8B0ECFB2FE}" srcOrd="4" destOrd="0" presId="urn:microsoft.com/office/officeart/2005/8/layout/cycle6"/>
    <dgm:cxn modelId="{A7544AA8-810D-4151-A3AF-6E46F759C75C}" type="presParOf" srcId="{5E36445E-DA13-428B-A4BE-9AC7077F5458}" destId="{0C5264BC-5F1B-4921-AE1C-D456151F4BD9}" srcOrd="5" destOrd="0" presId="urn:microsoft.com/office/officeart/2005/8/layout/cycle6"/>
    <dgm:cxn modelId="{767404F6-3EB8-4A43-8A4E-5B8CB601458F}" type="presParOf" srcId="{5E36445E-DA13-428B-A4BE-9AC7077F5458}" destId="{83486544-3660-4440-86AC-455A02837D69}" srcOrd="6" destOrd="0" presId="urn:microsoft.com/office/officeart/2005/8/layout/cycle6"/>
    <dgm:cxn modelId="{9C19F4C7-22C3-415F-8E15-75DCCED252EC}" type="presParOf" srcId="{5E36445E-DA13-428B-A4BE-9AC7077F5458}" destId="{9B86952C-E192-4EF4-A60A-165F84805607}" srcOrd="7" destOrd="0" presId="urn:microsoft.com/office/officeart/2005/8/layout/cycle6"/>
    <dgm:cxn modelId="{38AAB282-DC4B-4B00-86FA-17B2555942BA}" type="presParOf" srcId="{5E36445E-DA13-428B-A4BE-9AC7077F5458}" destId="{6BA4B550-9B5A-4909-8344-64FC4C6C886B}" srcOrd="8" destOrd="0" presId="urn:microsoft.com/office/officeart/2005/8/layout/cycle6"/>
    <dgm:cxn modelId="{21E4FCCD-4142-4B47-822D-09F83640FB55}" type="presParOf" srcId="{5E36445E-DA13-428B-A4BE-9AC7077F5458}" destId="{082FD120-6084-4174-8347-3DE0E7F69A0C}" srcOrd="9" destOrd="0" presId="urn:microsoft.com/office/officeart/2005/8/layout/cycle6"/>
    <dgm:cxn modelId="{DB613858-E689-4BA9-8F6F-AA9210C10ED5}" type="presParOf" srcId="{5E36445E-DA13-428B-A4BE-9AC7077F5458}" destId="{C5D291FF-F88B-479E-8A42-A23E69569BFB}" srcOrd="10" destOrd="0" presId="urn:microsoft.com/office/officeart/2005/8/layout/cycle6"/>
    <dgm:cxn modelId="{56E6D3A5-3BFB-4C6D-B24F-606E5C85329C}" type="presParOf" srcId="{5E36445E-DA13-428B-A4BE-9AC7077F5458}" destId="{945632F4-8744-4D78-90BD-6939BF40283B}" srcOrd="11" destOrd="0" presId="urn:microsoft.com/office/officeart/2005/8/layout/cycle6"/>
    <dgm:cxn modelId="{059B9671-6915-4D3A-9E5A-F04D75D0C7E3}" type="presParOf" srcId="{5E36445E-DA13-428B-A4BE-9AC7077F5458}" destId="{33F32BAB-33A5-46A9-9D1E-86D2878DC676}" srcOrd="12" destOrd="0" presId="urn:microsoft.com/office/officeart/2005/8/layout/cycle6"/>
    <dgm:cxn modelId="{C428871E-D560-4B24-A136-0F3EE1AA0A9B}" type="presParOf" srcId="{5E36445E-DA13-428B-A4BE-9AC7077F5458}" destId="{D576BF3C-B0F6-4FB8-ACE9-6C41F431E70B}" srcOrd="13" destOrd="0" presId="urn:microsoft.com/office/officeart/2005/8/layout/cycle6"/>
    <dgm:cxn modelId="{B9B0609E-CCE6-421B-88AA-AADD9B6EF309}" type="presParOf" srcId="{5E36445E-DA13-428B-A4BE-9AC7077F5458}" destId="{09FE5303-5628-4CDC-A31E-DFA68279744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04A2D4-6DBE-4BD8-AACD-E922A392E8A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31C921A-67D7-4AA2-8F2A-423718D15A24}">
      <dgm:prSet phldrT="[Testo]" custT="1"/>
      <dgm:spPr/>
      <dgm:t>
        <a:bodyPr/>
        <a:lstStyle/>
        <a:p>
          <a:r>
            <a:rPr lang="it-IT" sz="1800" dirty="0" smtClean="0"/>
            <a:t>COMPETENZE ETICHE AL TERMINE DELL’INTERO PERCORSO </a:t>
          </a:r>
          <a:r>
            <a:rPr lang="it-IT" sz="1800" dirty="0" err="1" smtClean="0"/>
            <a:t>DI</a:t>
          </a:r>
          <a:r>
            <a:rPr lang="it-IT" sz="1800" dirty="0" smtClean="0"/>
            <a:t> STUDIO: SVILUPPARE UN MATURO SENSO CRITICO E UN PERSONALE PROGETTO </a:t>
          </a:r>
          <a:r>
            <a:rPr lang="it-IT" sz="1800" dirty="0" err="1" smtClean="0"/>
            <a:t>DI</a:t>
          </a:r>
          <a:r>
            <a:rPr lang="it-IT" sz="1800" dirty="0" smtClean="0"/>
            <a:t> VITA RIFLETTENDO SULLA PROPRIA IDENTITA’ NEL CONFRONTO CON IL MESSAGGIO CRISTIANO, APERTO ALL’ESERCIZIO DELLA GIUSTIZIA E DELLA SOLIDARIETA’ IN UN CONTESTO MULTICULTURALE</a:t>
          </a:r>
          <a:endParaRPr lang="it-IT" sz="1800" dirty="0"/>
        </a:p>
      </dgm:t>
    </dgm:pt>
    <dgm:pt modelId="{89CEE7CC-BB87-4133-BF9F-F372D75B2B49}" type="parTrans" cxnId="{A4D6D21B-3BE4-4C37-84E1-8E09141549A0}">
      <dgm:prSet/>
      <dgm:spPr/>
      <dgm:t>
        <a:bodyPr/>
        <a:lstStyle/>
        <a:p>
          <a:endParaRPr lang="it-IT"/>
        </a:p>
      </dgm:t>
    </dgm:pt>
    <dgm:pt modelId="{DE1BDE28-9BF1-4F5D-8070-D84FEE92AB09}" type="sibTrans" cxnId="{A4D6D21B-3BE4-4C37-84E1-8E09141549A0}">
      <dgm:prSet/>
      <dgm:spPr/>
      <dgm:t>
        <a:bodyPr/>
        <a:lstStyle/>
        <a:p>
          <a:endParaRPr lang="it-IT"/>
        </a:p>
      </dgm:t>
    </dgm:pt>
    <dgm:pt modelId="{7CD2DDBA-A420-4AF4-B70A-5223AEE29461}">
      <dgm:prSet phldrT="[Tes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600" dirty="0" smtClean="0"/>
            <a:t>IMPOSTARE DOMANDE </a:t>
          </a:r>
          <a:r>
            <a:rPr lang="it-IT" sz="1600" dirty="0" err="1" smtClean="0"/>
            <a:t>DI</a:t>
          </a:r>
          <a:r>
            <a:rPr lang="it-IT" sz="1600" dirty="0" smtClean="0"/>
            <a:t> SESNO E SPIEGARE LA DIMENSIONE RELIGIOSA DELL’UOMO TRA SENSO DEL LIMITE, BISOGNO </a:t>
          </a:r>
          <a:r>
            <a:rPr lang="it-IT" sz="1600" dirty="0" err="1" smtClean="0"/>
            <a:t>DI</a:t>
          </a:r>
          <a:r>
            <a:rPr lang="it-IT" sz="1600" dirty="0" smtClean="0"/>
            <a:t> SALVEZZA E DESIDERIO </a:t>
          </a:r>
          <a:r>
            <a:rPr lang="it-IT" sz="1600" dirty="0" err="1" smtClean="0"/>
            <a:t>DI</a:t>
          </a:r>
          <a:r>
            <a:rPr lang="it-IT" sz="1600" dirty="0" smtClean="0"/>
            <a:t> TRASCENDENZA, CONFRONTANDO IL CONCETTO CRISTIANO </a:t>
          </a:r>
          <a:r>
            <a:rPr lang="it-IT" sz="1600" dirty="0" err="1" smtClean="0"/>
            <a:t>DI</a:t>
          </a:r>
          <a:r>
            <a:rPr lang="it-IT" sz="1600" dirty="0" smtClean="0"/>
            <a:t> PERSONA, LA SUA DIGNITA’ E IL SUO FINE ULTIMO CON QUELLO </a:t>
          </a:r>
          <a:r>
            <a:rPr lang="it-IT" sz="1600" dirty="0" err="1" smtClean="0"/>
            <a:t>DI</a:t>
          </a:r>
          <a:r>
            <a:rPr lang="it-IT" sz="1600" dirty="0" smtClean="0"/>
            <a:t> ALTRE RELIGIONI</a:t>
          </a:r>
          <a:endParaRPr lang="it-IT" sz="1600" dirty="0"/>
        </a:p>
      </dgm:t>
    </dgm:pt>
    <dgm:pt modelId="{E7D27A8F-32B0-4800-9C56-D9C3942D4D9C}" type="parTrans" cxnId="{9A0E486D-A888-43A9-B79B-FCF5467BBC43}">
      <dgm:prSet/>
      <dgm:spPr/>
      <dgm:t>
        <a:bodyPr/>
        <a:lstStyle/>
        <a:p>
          <a:endParaRPr lang="it-IT"/>
        </a:p>
      </dgm:t>
    </dgm:pt>
    <dgm:pt modelId="{B02BEDEB-6415-46C0-AD49-F182A1D1782A}" type="sibTrans" cxnId="{9A0E486D-A888-43A9-B79B-FCF5467BBC43}">
      <dgm:prSet/>
      <dgm:spPr/>
      <dgm:t>
        <a:bodyPr/>
        <a:lstStyle/>
        <a:p>
          <a:endParaRPr lang="it-IT"/>
        </a:p>
      </dgm:t>
    </dgm:pt>
    <dgm:pt modelId="{F2EC3A05-7C28-45F5-85FF-A43C30EBCC2D}">
      <dgm:prSet phldrT="[Tes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/>
            <a:t>MOTIVARE IN UN CONTESTO MULTICULTURALE, LE PROPRIE SCELTE </a:t>
          </a:r>
          <a:r>
            <a:rPr lang="it-IT" sz="1800" dirty="0" err="1" smtClean="0"/>
            <a:t>DI</a:t>
          </a:r>
          <a:r>
            <a:rPr lang="it-IT" sz="1800" dirty="0" smtClean="0"/>
            <a:t> VITA, CONFRONTANDOLE CON LA VISIONE CRISTIANA NEL QUADRO </a:t>
          </a:r>
          <a:r>
            <a:rPr lang="it-IT" sz="1800" dirty="0" err="1" smtClean="0"/>
            <a:t>DI</a:t>
          </a:r>
          <a:r>
            <a:rPr lang="it-IT" sz="1800" dirty="0" smtClean="0"/>
            <a:t> U DIALOGO APERTO, LIBERO E COSTRUTTIVO</a:t>
          </a:r>
          <a:endParaRPr lang="it-IT" sz="1800" dirty="0"/>
        </a:p>
      </dgm:t>
    </dgm:pt>
    <dgm:pt modelId="{C6008C5B-8C8B-46A1-BB8F-260B64C0939D}" type="parTrans" cxnId="{69EC55A0-06A3-4700-9D82-3309702BF855}">
      <dgm:prSet/>
      <dgm:spPr/>
      <dgm:t>
        <a:bodyPr/>
        <a:lstStyle/>
        <a:p>
          <a:endParaRPr lang="it-IT"/>
        </a:p>
      </dgm:t>
    </dgm:pt>
    <dgm:pt modelId="{41C7EEA1-B77E-49B6-B8B1-1BDA89733BBB}" type="sibTrans" cxnId="{69EC55A0-06A3-4700-9D82-3309702BF855}">
      <dgm:prSet/>
      <dgm:spPr/>
      <dgm:t>
        <a:bodyPr/>
        <a:lstStyle/>
        <a:p>
          <a:endParaRPr lang="it-IT"/>
        </a:p>
      </dgm:t>
    </dgm:pt>
    <dgm:pt modelId="{EB1C741A-3AD3-402E-AD88-75C5AE6AA5AA}">
      <dgm:prSet phldrT="[Tes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/>
            <a:t>RUOLO DELLA RELIGIONE NELLA SOCIETA’ CONTEMPORANEA: SECOLARIZZAZIONE, PLURALISMO, NUOVI FERMENTI RELIGIOSI E GLOBALIZZAZIONE</a:t>
          </a:r>
          <a:endParaRPr lang="it-IT" sz="1800" dirty="0"/>
        </a:p>
      </dgm:t>
    </dgm:pt>
    <dgm:pt modelId="{FC06E5FC-403E-47D9-BB77-D6A8BE3D3A24}" type="parTrans" cxnId="{C128E416-5E54-4F27-A4C7-18EC53D5E9AC}">
      <dgm:prSet/>
      <dgm:spPr/>
      <dgm:t>
        <a:bodyPr/>
        <a:lstStyle/>
        <a:p>
          <a:endParaRPr lang="it-IT"/>
        </a:p>
      </dgm:t>
    </dgm:pt>
    <dgm:pt modelId="{50DB2E8B-35CE-4DB8-BAB0-D1487F4D69D4}" type="sibTrans" cxnId="{C128E416-5E54-4F27-A4C7-18EC53D5E9AC}">
      <dgm:prSet/>
      <dgm:spPr/>
      <dgm:t>
        <a:bodyPr/>
        <a:lstStyle/>
        <a:p>
          <a:endParaRPr lang="it-IT"/>
        </a:p>
      </dgm:t>
    </dgm:pt>
    <dgm:pt modelId="{221A7FE2-BB6D-438B-8262-10C0322CE4F1}">
      <dgm:prSet phldrT="[Tes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/>
            <a:t>QUESTIONI </a:t>
          </a:r>
          <a:r>
            <a:rPr lang="it-IT" sz="1800" dirty="0" err="1" smtClean="0"/>
            <a:t>DI</a:t>
          </a:r>
          <a:r>
            <a:rPr lang="it-IT" sz="1800" dirty="0" smtClean="0"/>
            <a:t> SENSO LEGATE ALLE PIU’ RILEVANTI ESPERIENZE DELLA VITA UMANA</a:t>
          </a:r>
          <a:endParaRPr lang="it-IT" sz="1800" dirty="0"/>
        </a:p>
      </dgm:t>
    </dgm:pt>
    <dgm:pt modelId="{1275C6C0-F3BA-40B6-B91E-BBD803435B82}" type="parTrans" cxnId="{D2DB2DA2-9009-4E0C-BCD7-949EBCC98112}">
      <dgm:prSet/>
      <dgm:spPr/>
      <dgm:t>
        <a:bodyPr/>
        <a:lstStyle/>
        <a:p>
          <a:endParaRPr lang="it-IT"/>
        </a:p>
      </dgm:t>
    </dgm:pt>
    <dgm:pt modelId="{8E8DCDA0-02F8-46B1-8ECC-E728F90D404D}" type="sibTrans" cxnId="{D2DB2DA2-9009-4E0C-BCD7-949EBCC98112}">
      <dgm:prSet/>
      <dgm:spPr/>
      <dgm:t>
        <a:bodyPr/>
        <a:lstStyle/>
        <a:p>
          <a:endParaRPr lang="it-IT"/>
        </a:p>
      </dgm:t>
    </dgm:pt>
    <dgm:pt modelId="{4BB35FBD-F935-4E9A-B913-5D909011892A}" type="pres">
      <dgm:prSet presAssocID="{6604A2D4-6DBE-4BD8-AACD-E922A392E8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78DAEAE-742F-4BEA-819B-1A0794096971}" type="pres">
      <dgm:prSet presAssocID="{631C921A-67D7-4AA2-8F2A-423718D15A24}" presName="node" presStyleLbl="node1" presStyleIdx="0" presStyleCnt="5" custScaleX="131715" custScaleY="304925" custRadScaleRad="64849" custRadScaleInc="158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A101D8-1298-4100-8BF1-B8A6A6B2FA05}" type="pres">
      <dgm:prSet presAssocID="{631C921A-67D7-4AA2-8F2A-423718D15A24}" presName="spNode" presStyleCnt="0"/>
      <dgm:spPr/>
    </dgm:pt>
    <dgm:pt modelId="{9AAF8AD4-2B6C-465F-BE27-C57CA720C093}" type="pres">
      <dgm:prSet presAssocID="{DE1BDE28-9BF1-4F5D-8070-D84FEE92AB09}" presName="sibTrans" presStyleLbl="sibTrans1D1" presStyleIdx="0" presStyleCnt="5"/>
      <dgm:spPr/>
      <dgm:t>
        <a:bodyPr/>
        <a:lstStyle/>
        <a:p>
          <a:endParaRPr lang="it-IT"/>
        </a:p>
      </dgm:t>
    </dgm:pt>
    <dgm:pt modelId="{C7FB1C3F-0917-4217-BAAB-9896A2C226EA}" type="pres">
      <dgm:prSet presAssocID="{7CD2DDBA-A420-4AF4-B70A-5223AEE29461}" presName="node" presStyleLbl="node1" presStyleIdx="1" presStyleCnt="5" custScaleY="246377" custRadScaleRad="124772" custRadScaleInc="-9062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4AD65B-D518-4EA8-9FA8-C8B2E161D15B}" type="pres">
      <dgm:prSet presAssocID="{7CD2DDBA-A420-4AF4-B70A-5223AEE29461}" presName="spNode" presStyleCnt="0"/>
      <dgm:spPr/>
    </dgm:pt>
    <dgm:pt modelId="{9B4B5DFB-F5BB-4D02-9E77-50428F8AA396}" type="pres">
      <dgm:prSet presAssocID="{B02BEDEB-6415-46C0-AD49-F182A1D1782A}" presName="sibTrans" presStyleLbl="sibTrans1D1" presStyleIdx="1" presStyleCnt="5"/>
      <dgm:spPr/>
      <dgm:t>
        <a:bodyPr/>
        <a:lstStyle/>
        <a:p>
          <a:endParaRPr lang="it-IT"/>
        </a:p>
      </dgm:t>
    </dgm:pt>
    <dgm:pt modelId="{A84B9E36-2F3C-4F8B-B266-B899919D62DE}" type="pres">
      <dgm:prSet presAssocID="{F2EC3A05-7C28-45F5-85FF-A43C30EBCC2D}" presName="node" presStyleLbl="node1" presStyleIdx="2" presStyleCnt="5" custScaleY="217101" custRadScaleRad="107112" custRadScaleInc="-12790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7CC20C-167D-481D-8B2C-4C157C12D17A}" type="pres">
      <dgm:prSet presAssocID="{F2EC3A05-7C28-45F5-85FF-A43C30EBCC2D}" presName="spNode" presStyleCnt="0"/>
      <dgm:spPr/>
    </dgm:pt>
    <dgm:pt modelId="{FB4EAD6E-8333-4BF5-BDEB-2E66B8C0A662}" type="pres">
      <dgm:prSet presAssocID="{41C7EEA1-B77E-49B6-B8B1-1BDA89733BBB}" presName="sibTrans" presStyleLbl="sibTrans1D1" presStyleIdx="2" presStyleCnt="5"/>
      <dgm:spPr/>
      <dgm:t>
        <a:bodyPr/>
        <a:lstStyle/>
        <a:p>
          <a:endParaRPr lang="it-IT"/>
        </a:p>
      </dgm:t>
    </dgm:pt>
    <dgm:pt modelId="{E1F00840-AC4B-4020-9353-662BAAAFE7D4}" type="pres">
      <dgm:prSet presAssocID="{EB1C741A-3AD3-402E-AD88-75C5AE6AA5AA}" presName="node" presStyleLbl="node1" presStyleIdx="3" presStyleCnt="5" custScaleY="215424" custRadScaleRad="105771" custRadScaleInc="1720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388AF3-BDCC-4D7A-AD03-9BD98B0C9D33}" type="pres">
      <dgm:prSet presAssocID="{EB1C741A-3AD3-402E-AD88-75C5AE6AA5AA}" presName="spNode" presStyleCnt="0"/>
      <dgm:spPr/>
    </dgm:pt>
    <dgm:pt modelId="{4D2D6C6D-F301-4D7D-A714-B855BBF922C2}" type="pres">
      <dgm:prSet presAssocID="{50DB2E8B-35CE-4DB8-BAB0-D1487F4D69D4}" presName="sibTrans" presStyleLbl="sibTrans1D1" presStyleIdx="3" presStyleCnt="5"/>
      <dgm:spPr/>
      <dgm:t>
        <a:bodyPr/>
        <a:lstStyle/>
        <a:p>
          <a:endParaRPr lang="it-IT"/>
        </a:p>
      </dgm:t>
    </dgm:pt>
    <dgm:pt modelId="{7D15B1C3-A36F-472A-A4A5-59636D09CBA5}" type="pres">
      <dgm:prSet presAssocID="{221A7FE2-BB6D-438B-8262-10C0322CE4F1}" presName="node" presStyleLbl="node1" presStyleIdx="4" presStyleCnt="5" custScaleX="119028" custScaleY="182994" custRadScaleRad="141180" custRadScaleInc="11030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3B2F87-BE07-4BC2-9A8D-CEEBE005ABCE}" type="pres">
      <dgm:prSet presAssocID="{221A7FE2-BB6D-438B-8262-10C0322CE4F1}" presName="spNode" presStyleCnt="0"/>
      <dgm:spPr/>
    </dgm:pt>
    <dgm:pt modelId="{59FB2D8B-B309-4E1A-9D3B-F72382D4835A}" type="pres">
      <dgm:prSet presAssocID="{8E8DCDA0-02F8-46B1-8ECC-E728F90D404D}" presName="sibTrans" presStyleLbl="sibTrans1D1" presStyleIdx="4" presStyleCnt="5"/>
      <dgm:spPr/>
      <dgm:t>
        <a:bodyPr/>
        <a:lstStyle/>
        <a:p>
          <a:endParaRPr lang="it-IT"/>
        </a:p>
      </dgm:t>
    </dgm:pt>
  </dgm:ptLst>
  <dgm:cxnLst>
    <dgm:cxn modelId="{FDC8DF25-907E-4A3A-9AB8-D74E577F9DE6}" type="presOf" srcId="{B02BEDEB-6415-46C0-AD49-F182A1D1782A}" destId="{9B4B5DFB-F5BB-4D02-9E77-50428F8AA396}" srcOrd="0" destOrd="0" presId="urn:microsoft.com/office/officeart/2005/8/layout/cycle6"/>
    <dgm:cxn modelId="{3E445EA1-B18D-4E9F-BF5A-4EE3FDD6F553}" type="presOf" srcId="{221A7FE2-BB6D-438B-8262-10C0322CE4F1}" destId="{7D15B1C3-A36F-472A-A4A5-59636D09CBA5}" srcOrd="0" destOrd="0" presId="urn:microsoft.com/office/officeart/2005/8/layout/cycle6"/>
    <dgm:cxn modelId="{69EC55A0-06A3-4700-9D82-3309702BF855}" srcId="{6604A2D4-6DBE-4BD8-AACD-E922A392E8AF}" destId="{F2EC3A05-7C28-45F5-85FF-A43C30EBCC2D}" srcOrd="2" destOrd="0" parTransId="{C6008C5B-8C8B-46A1-BB8F-260B64C0939D}" sibTransId="{41C7EEA1-B77E-49B6-B8B1-1BDA89733BBB}"/>
    <dgm:cxn modelId="{A4D6D21B-3BE4-4C37-84E1-8E09141549A0}" srcId="{6604A2D4-6DBE-4BD8-AACD-E922A392E8AF}" destId="{631C921A-67D7-4AA2-8F2A-423718D15A24}" srcOrd="0" destOrd="0" parTransId="{89CEE7CC-BB87-4133-BF9F-F372D75B2B49}" sibTransId="{DE1BDE28-9BF1-4F5D-8070-D84FEE92AB09}"/>
    <dgm:cxn modelId="{01C7E56F-3963-400A-AAC9-D87F965E5BCA}" type="presOf" srcId="{8E8DCDA0-02F8-46B1-8ECC-E728F90D404D}" destId="{59FB2D8B-B309-4E1A-9D3B-F72382D4835A}" srcOrd="0" destOrd="0" presId="urn:microsoft.com/office/officeart/2005/8/layout/cycle6"/>
    <dgm:cxn modelId="{C9F41961-FE3F-4559-A98E-AA8BD568A317}" type="presOf" srcId="{F2EC3A05-7C28-45F5-85FF-A43C30EBCC2D}" destId="{A84B9E36-2F3C-4F8B-B266-B899919D62DE}" srcOrd="0" destOrd="0" presId="urn:microsoft.com/office/officeart/2005/8/layout/cycle6"/>
    <dgm:cxn modelId="{10203B8C-CC98-4940-B01A-AF089755FEDE}" type="presOf" srcId="{50DB2E8B-35CE-4DB8-BAB0-D1487F4D69D4}" destId="{4D2D6C6D-F301-4D7D-A714-B855BBF922C2}" srcOrd="0" destOrd="0" presId="urn:microsoft.com/office/officeart/2005/8/layout/cycle6"/>
    <dgm:cxn modelId="{27905A43-F3D7-44C6-84C7-EEBB35C22F96}" type="presOf" srcId="{6604A2D4-6DBE-4BD8-AACD-E922A392E8AF}" destId="{4BB35FBD-F935-4E9A-B913-5D909011892A}" srcOrd="0" destOrd="0" presId="urn:microsoft.com/office/officeart/2005/8/layout/cycle6"/>
    <dgm:cxn modelId="{948579E5-4D08-466C-9921-434196B7C618}" type="presOf" srcId="{DE1BDE28-9BF1-4F5D-8070-D84FEE92AB09}" destId="{9AAF8AD4-2B6C-465F-BE27-C57CA720C093}" srcOrd="0" destOrd="0" presId="urn:microsoft.com/office/officeart/2005/8/layout/cycle6"/>
    <dgm:cxn modelId="{C128E416-5E54-4F27-A4C7-18EC53D5E9AC}" srcId="{6604A2D4-6DBE-4BD8-AACD-E922A392E8AF}" destId="{EB1C741A-3AD3-402E-AD88-75C5AE6AA5AA}" srcOrd="3" destOrd="0" parTransId="{FC06E5FC-403E-47D9-BB77-D6A8BE3D3A24}" sibTransId="{50DB2E8B-35CE-4DB8-BAB0-D1487F4D69D4}"/>
    <dgm:cxn modelId="{D6CB1B53-4185-4D2C-8DB6-EA5ED71FD9F9}" type="presOf" srcId="{EB1C741A-3AD3-402E-AD88-75C5AE6AA5AA}" destId="{E1F00840-AC4B-4020-9353-662BAAAFE7D4}" srcOrd="0" destOrd="0" presId="urn:microsoft.com/office/officeart/2005/8/layout/cycle6"/>
    <dgm:cxn modelId="{8FD3B9BD-0365-4AA3-B765-2A2179F96C8D}" type="presOf" srcId="{7CD2DDBA-A420-4AF4-B70A-5223AEE29461}" destId="{C7FB1C3F-0917-4217-BAAB-9896A2C226EA}" srcOrd="0" destOrd="0" presId="urn:microsoft.com/office/officeart/2005/8/layout/cycle6"/>
    <dgm:cxn modelId="{9A0E486D-A888-43A9-B79B-FCF5467BBC43}" srcId="{6604A2D4-6DBE-4BD8-AACD-E922A392E8AF}" destId="{7CD2DDBA-A420-4AF4-B70A-5223AEE29461}" srcOrd="1" destOrd="0" parTransId="{E7D27A8F-32B0-4800-9C56-D9C3942D4D9C}" sibTransId="{B02BEDEB-6415-46C0-AD49-F182A1D1782A}"/>
    <dgm:cxn modelId="{557EB2E5-542D-49F6-A251-8BBDB64D0F5E}" type="presOf" srcId="{41C7EEA1-B77E-49B6-B8B1-1BDA89733BBB}" destId="{FB4EAD6E-8333-4BF5-BDEB-2E66B8C0A662}" srcOrd="0" destOrd="0" presId="urn:microsoft.com/office/officeart/2005/8/layout/cycle6"/>
    <dgm:cxn modelId="{D2DB2DA2-9009-4E0C-BCD7-949EBCC98112}" srcId="{6604A2D4-6DBE-4BD8-AACD-E922A392E8AF}" destId="{221A7FE2-BB6D-438B-8262-10C0322CE4F1}" srcOrd="4" destOrd="0" parTransId="{1275C6C0-F3BA-40B6-B91E-BBD803435B82}" sibTransId="{8E8DCDA0-02F8-46B1-8ECC-E728F90D404D}"/>
    <dgm:cxn modelId="{4E971568-006C-4A12-A1E8-0806C6A65148}" type="presOf" srcId="{631C921A-67D7-4AA2-8F2A-423718D15A24}" destId="{978DAEAE-742F-4BEA-819B-1A0794096971}" srcOrd="0" destOrd="0" presId="urn:microsoft.com/office/officeart/2005/8/layout/cycle6"/>
    <dgm:cxn modelId="{CB24DF46-6034-4BD7-9FAB-F4697AFE03DA}" type="presParOf" srcId="{4BB35FBD-F935-4E9A-B913-5D909011892A}" destId="{978DAEAE-742F-4BEA-819B-1A0794096971}" srcOrd="0" destOrd="0" presId="urn:microsoft.com/office/officeart/2005/8/layout/cycle6"/>
    <dgm:cxn modelId="{50DC33D2-09F3-4CED-BB11-867AF352F0CC}" type="presParOf" srcId="{4BB35FBD-F935-4E9A-B913-5D909011892A}" destId="{C9A101D8-1298-4100-8BF1-B8A6A6B2FA05}" srcOrd="1" destOrd="0" presId="urn:microsoft.com/office/officeart/2005/8/layout/cycle6"/>
    <dgm:cxn modelId="{BC826027-8A57-445D-ABB6-34F31B0DC17B}" type="presParOf" srcId="{4BB35FBD-F935-4E9A-B913-5D909011892A}" destId="{9AAF8AD4-2B6C-465F-BE27-C57CA720C093}" srcOrd="2" destOrd="0" presId="urn:microsoft.com/office/officeart/2005/8/layout/cycle6"/>
    <dgm:cxn modelId="{5EB463CE-772A-4D4C-9556-5FA2823CF6AB}" type="presParOf" srcId="{4BB35FBD-F935-4E9A-B913-5D909011892A}" destId="{C7FB1C3F-0917-4217-BAAB-9896A2C226EA}" srcOrd="3" destOrd="0" presId="urn:microsoft.com/office/officeart/2005/8/layout/cycle6"/>
    <dgm:cxn modelId="{FCDD6DE0-F279-48CC-A968-2044D5036260}" type="presParOf" srcId="{4BB35FBD-F935-4E9A-B913-5D909011892A}" destId="{664AD65B-D518-4EA8-9FA8-C8B2E161D15B}" srcOrd="4" destOrd="0" presId="urn:microsoft.com/office/officeart/2005/8/layout/cycle6"/>
    <dgm:cxn modelId="{86A1E5E0-9AF0-4A41-8279-66AAE9B41342}" type="presParOf" srcId="{4BB35FBD-F935-4E9A-B913-5D909011892A}" destId="{9B4B5DFB-F5BB-4D02-9E77-50428F8AA396}" srcOrd="5" destOrd="0" presId="urn:microsoft.com/office/officeart/2005/8/layout/cycle6"/>
    <dgm:cxn modelId="{644A9D03-D3F6-4143-B790-B4F2045F2C7C}" type="presParOf" srcId="{4BB35FBD-F935-4E9A-B913-5D909011892A}" destId="{A84B9E36-2F3C-4F8B-B266-B899919D62DE}" srcOrd="6" destOrd="0" presId="urn:microsoft.com/office/officeart/2005/8/layout/cycle6"/>
    <dgm:cxn modelId="{461133BD-EF61-43C1-ABB6-F1B106CEDC9B}" type="presParOf" srcId="{4BB35FBD-F935-4E9A-B913-5D909011892A}" destId="{F97CC20C-167D-481D-8B2C-4C157C12D17A}" srcOrd="7" destOrd="0" presId="urn:microsoft.com/office/officeart/2005/8/layout/cycle6"/>
    <dgm:cxn modelId="{3080778D-288E-4137-8920-98FC8F762241}" type="presParOf" srcId="{4BB35FBD-F935-4E9A-B913-5D909011892A}" destId="{FB4EAD6E-8333-4BF5-BDEB-2E66B8C0A662}" srcOrd="8" destOrd="0" presId="urn:microsoft.com/office/officeart/2005/8/layout/cycle6"/>
    <dgm:cxn modelId="{86E63A73-DA82-4776-987C-BE6C02113BCD}" type="presParOf" srcId="{4BB35FBD-F935-4E9A-B913-5D909011892A}" destId="{E1F00840-AC4B-4020-9353-662BAAAFE7D4}" srcOrd="9" destOrd="0" presId="urn:microsoft.com/office/officeart/2005/8/layout/cycle6"/>
    <dgm:cxn modelId="{70554A83-E7D6-44D4-BED5-E0D87B4D69A9}" type="presParOf" srcId="{4BB35FBD-F935-4E9A-B913-5D909011892A}" destId="{3C388AF3-BDCC-4D7A-AD03-9BD98B0C9D33}" srcOrd="10" destOrd="0" presId="urn:microsoft.com/office/officeart/2005/8/layout/cycle6"/>
    <dgm:cxn modelId="{A1813FC0-7CF4-4BBD-AB53-34908C5F9C8D}" type="presParOf" srcId="{4BB35FBD-F935-4E9A-B913-5D909011892A}" destId="{4D2D6C6D-F301-4D7D-A714-B855BBF922C2}" srcOrd="11" destOrd="0" presId="urn:microsoft.com/office/officeart/2005/8/layout/cycle6"/>
    <dgm:cxn modelId="{737B74FC-0F64-406D-8434-3BE97F32C5E7}" type="presParOf" srcId="{4BB35FBD-F935-4E9A-B913-5D909011892A}" destId="{7D15B1C3-A36F-472A-A4A5-59636D09CBA5}" srcOrd="12" destOrd="0" presId="urn:microsoft.com/office/officeart/2005/8/layout/cycle6"/>
    <dgm:cxn modelId="{EF5B5F8B-41D9-41B1-A472-5D3486DDBEA8}" type="presParOf" srcId="{4BB35FBD-F935-4E9A-B913-5D909011892A}" destId="{903B2F87-BE07-4BC2-9A8D-CEEBE005ABCE}" srcOrd="13" destOrd="0" presId="urn:microsoft.com/office/officeart/2005/8/layout/cycle6"/>
    <dgm:cxn modelId="{3F66DFCB-E762-4BA9-87B2-1DFDD6916072}" type="presParOf" srcId="{4BB35FBD-F935-4E9A-B913-5D909011892A}" destId="{59FB2D8B-B309-4E1A-9D3B-F72382D4835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B94E1A-FCF4-4D61-BE7E-5C355AD91A7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CF7F1F3-2F9B-4B2E-8665-FA559CE1AA3E}">
      <dgm:prSet phldrT="[Testo]" custT="1"/>
      <dgm:spPr/>
      <dgm:t>
        <a:bodyPr/>
        <a:lstStyle/>
        <a:p>
          <a:r>
            <a:rPr lang="it-IT" sz="1800" dirty="0" smtClean="0"/>
            <a:t>LIVELLO REALE</a:t>
          </a:r>
          <a:endParaRPr lang="it-IT" sz="1800" dirty="0"/>
        </a:p>
      </dgm:t>
    </dgm:pt>
    <dgm:pt modelId="{F262FBB3-02AA-44A1-BCBD-19A1CA86B916}" type="parTrans" cxnId="{EE47F439-0B01-48E5-B81B-3D2D307F9778}">
      <dgm:prSet/>
      <dgm:spPr/>
      <dgm:t>
        <a:bodyPr/>
        <a:lstStyle/>
        <a:p>
          <a:endParaRPr lang="it-IT"/>
        </a:p>
      </dgm:t>
    </dgm:pt>
    <dgm:pt modelId="{8746E3BB-BB05-401C-BA7A-84A6577C3871}" type="sibTrans" cxnId="{EE47F439-0B01-48E5-B81B-3D2D307F9778}">
      <dgm:prSet/>
      <dgm:spPr/>
      <dgm:t>
        <a:bodyPr/>
        <a:lstStyle/>
        <a:p>
          <a:endParaRPr lang="it-IT"/>
        </a:p>
      </dgm:t>
    </dgm:pt>
    <dgm:pt modelId="{532A61BE-FB18-4D2D-A120-36664083B76C}">
      <dgm:prSet phldrT="[Testo]" custT="1"/>
      <dgm:spPr/>
      <dgm:t>
        <a:bodyPr/>
        <a:lstStyle/>
        <a:p>
          <a:r>
            <a:rPr lang="it-IT" sz="1800" dirty="0" smtClean="0"/>
            <a:t>Si guarda il simbolo nella sua situazione concreta e si riflette sul senso acquisito nella vita quotidiana (per esempio il pane chimicamente è composto da un elemento materiale, il grano, ma simbolicamente indica il nutrimento in generale)</a:t>
          </a:r>
          <a:endParaRPr lang="it-IT" sz="1800" dirty="0"/>
        </a:p>
      </dgm:t>
    </dgm:pt>
    <dgm:pt modelId="{164402EE-F796-4ECD-BE0C-2F109D030D0C}" type="parTrans" cxnId="{B5735A21-F39C-476F-837D-0F52C7CEA9AE}">
      <dgm:prSet/>
      <dgm:spPr/>
      <dgm:t>
        <a:bodyPr/>
        <a:lstStyle/>
        <a:p>
          <a:endParaRPr lang="it-IT"/>
        </a:p>
      </dgm:t>
    </dgm:pt>
    <dgm:pt modelId="{2885305A-6289-425F-8B1B-5A596D79A1B3}" type="sibTrans" cxnId="{B5735A21-F39C-476F-837D-0F52C7CEA9AE}">
      <dgm:prSet/>
      <dgm:spPr/>
      <dgm:t>
        <a:bodyPr/>
        <a:lstStyle/>
        <a:p>
          <a:endParaRPr lang="it-IT"/>
        </a:p>
      </dgm:t>
    </dgm:pt>
    <dgm:pt modelId="{338B2898-AFB7-42AE-BA16-1CCFB9B1EBD0}">
      <dgm:prSet phldrT="[Testo]" custT="1"/>
      <dgm:spPr/>
      <dgm:t>
        <a:bodyPr/>
        <a:lstStyle/>
        <a:p>
          <a:r>
            <a:rPr lang="it-IT" sz="1800" dirty="0" smtClean="0"/>
            <a:t>LIVELLO RELIGIOSO</a:t>
          </a:r>
          <a:endParaRPr lang="it-IT" sz="1800" dirty="0"/>
        </a:p>
      </dgm:t>
    </dgm:pt>
    <dgm:pt modelId="{234CE485-FF8E-41F9-B3AE-46A68498DAD3}" type="parTrans" cxnId="{9AFA9C8A-687E-4431-A12B-AF059AD2AB9E}">
      <dgm:prSet/>
      <dgm:spPr/>
      <dgm:t>
        <a:bodyPr/>
        <a:lstStyle/>
        <a:p>
          <a:endParaRPr lang="it-IT"/>
        </a:p>
      </dgm:t>
    </dgm:pt>
    <dgm:pt modelId="{41498717-704D-43AC-8E6C-73321B3302B7}" type="sibTrans" cxnId="{9AFA9C8A-687E-4431-A12B-AF059AD2AB9E}">
      <dgm:prSet/>
      <dgm:spPr/>
      <dgm:t>
        <a:bodyPr/>
        <a:lstStyle/>
        <a:p>
          <a:endParaRPr lang="it-IT"/>
        </a:p>
      </dgm:t>
    </dgm:pt>
    <dgm:pt modelId="{F8EF20AD-1C02-4B8B-81D5-060DF8BD2197}">
      <dgm:prSet phldrT="[Testo]" custT="1"/>
      <dgm:spPr/>
      <dgm:t>
        <a:bodyPr/>
        <a:lstStyle/>
        <a:p>
          <a:r>
            <a:rPr lang="it-IT" sz="1800" dirty="0" smtClean="0"/>
            <a:t>Cosa significa il simbolo nell’esperienza religiosa (il pane è universalmente utilizzato come offerta agli dei, in chiesa, nei templi o davanti a statue sacre)</a:t>
          </a:r>
          <a:endParaRPr lang="it-IT" sz="1800" dirty="0"/>
        </a:p>
      </dgm:t>
    </dgm:pt>
    <dgm:pt modelId="{46D0850F-5C47-4136-A8E5-052CF25F7067}" type="parTrans" cxnId="{4A02560B-2FAA-4A25-868E-E7799F1E2FE7}">
      <dgm:prSet/>
      <dgm:spPr/>
      <dgm:t>
        <a:bodyPr/>
        <a:lstStyle/>
        <a:p>
          <a:endParaRPr lang="it-IT"/>
        </a:p>
      </dgm:t>
    </dgm:pt>
    <dgm:pt modelId="{485D9C96-762E-4466-9374-8E368BC1FB77}" type="sibTrans" cxnId="{4A02560B-2FAA-4A25-868E-E7799F1E2FE7}">
      <dgm:prSet/>
      <dgm:spPr/>
      <dgm:t>
        <a:bodyPr/>
        <a:lstStyle/>
        <a:p>
          <a:endParaRPr lang="it-IT"/>
        </a:p>
      </dgm:t>
    </dgm:pt>
    <dgm:pt modelId="{7273F1BE-9ADB-4165-9C3E-CBEEA68E507F}">
      <dgm:prSet phldrT="[Testo]" phldr="1"/>
      <dgm:spPr/>
      <dgm:t>
        <a:bodyPr/>
        <a:lstStyle/>
        <a:p>
          <a:endParaRPr lang="it-IT" sz="2800" dirty="0"/>
        </a:p>
      </dgm:t>
    </dgm:pt>
    <dgm:pt modelId="{CA4DC4F3-3C7C-41F4-A954-BCE023744F2A}" type="parTrans" cxnId="{DBD28CD2-E0FF-418C-A909-CE157161FF41}">
      <dgm:prSet/>
      <dgm:spPr/>
      <dgm:t>
        <a:bodyPr/>
        <a:lstStyle/>
        <a:p>
          <a:endParaRPr lang="it-IT"/>
        </a:p>
      </dgm:t>
    </dgm:pt>
    <dgm:pt modelId="{5CAFB52B-BB0C-4897-9512-AB21FECA5DEE}" type="sibTrans" cxnId="{DBD28CD2-E0FF-418C-A909-CE157161FF41}">
      <dgm:prSet/>
      <dgm:spPr/>
      <dgm:t>
        <a:bodyPr/>
        <a:lstStyle/>
        <a:p>
          <a:endParaRPr lang="it-IT"/>
        </a:p>
      </dgm:t>
    </dgm:pt>
    <dgm:pt modelId="{65422C9D-4EBB-4E14-AA22-198393A03A92}">
      <dgm:prSet phldrT="[Testo]" custT="1"/>
      <dgm:spPr/>
      <dgm:t>
        <a:bodyPr/>
        <a:lstStyle/>
        <a:p>
          <a:r>
            <a:rPr lang="it-IT" sz="1800" dirty="0" smtClean="0"/>
            <a:t>LIVELLO LITURGICO</a:t>
          </a:r>
          <a:endParaRPr lang="it-IT" sz="1800" dirty="0"/>
        </a:p>
      </dgm:t>
    </dgm:pt>
    <dgm:pt modelId="{26009E3D-A3F4-43C6-AA59-0EF004C73E00}" type="parTrans" cxnId="{E1EB2811-5EB3-41EF-A1E3-345EA08278F4}">
      <dgm:prSet/>
      <dgm:spPr/>
      <dgm:t>
        <a:bodyPr/>
        <a:lstStyle/>
        <a:p>
          <a:endParaRPr lang="it-IT"/>
        </a:p>
      </dgm:t>
    </dgm:pt>
    <dgm:pt modelId="{6287671E-638C-4C06-91B7-F587DA53D11F}" type="sibTrans" cxnId="{E1EB2811-5EB3-41EF-A1E3-345EA08278F4}">
      <dgm:prSet/>
      <dgm:spPr/>
      <dgm:t>
        <a:bodyPr/>
        <a:lstStyle/>
        <a:p>
          <a:endParaRPr lang="it-IT"/>
        </a:p>
      </dgm:t>
    </dgm:pt>
    <dgm:pt modelId="{46D06747-7471-4AFC-84F3-82A5EA8F3C03}">
      <dgm:prSet phldrT="[Testo]" custT="1"/>
      <dgm:spPr/>
      <dgm:t>
        <a:bodyPr/>
        <a:lstStyle/>
        <a:p>
          <a:r>
            <a:rPr lang="it-IT" sz="1800" dirty="0" smtClean="0"/>
            <a:t>Attraverso i Vangeli si accede al senso pieno del simbolo così come è stato assunto nella fede cristiana alla luce dell’impiego che prima di tutto Cristo ne ha fatto</a:t>
          </a:r>
          <a:endParaRPr lang="it-IT" sz="1800" dirty="0"/>
        </a:p>
      </dgm:t>
    </dgm:pt>
    <dgm:pt modelId="{AF9652FC-75A1-443A-B287-0ABD1661CF20}" type="parTrans" cxnId="{562FD739-5860-4076-A094-F0C4A158680E}">
      <dgm:prSet/>
      <dgm:spPr/>
      <dgm:t>
        <a:bodyPr/>
        <a:lstStyle/>
        <a:p>
          <a:endParaRPr lang="it-IT"/>
        </a:p>
      </dgm:t>
    </dgm:pt>
    <dgm:pt modelId="{C37FB922-BD4E-4780-B080-1AF47ACA95F0}" type="sibTrans" cxnId="{562FD739-5860-4076-A094-F0C4A158680E}">
      <dgm:prSet/>
      <dgm:spPr/>
      <dgm:t>
        <a:bodyPr/>
        <a:lstStyle/>
        <a:p>
          <a:endParaRPr lang="it-IT"/>
        </a:p>
      </dgm:t>
    </dgm:pt>
    <dgm:pt modelId="{BE48A440-A235-4532-B96B-438D19E53625}">
      <dgm:prSet phldrT="[Testo]" custT="1"/>
      <dgm:spPr/>
      <dgm:t>
        <a:bodyPr/>
        <a:lstStyle/>
        <a:p>
          <a:r>
            <a:rPr lang="it-IT" sz="1800" dirty="0" smtClean="0"/>
            <a:t>LIVELLO FIGURATO</a:t>
          </a:r>
          <a:endParaRPr lang="it-IT" sz="1800" dirty="0"/>
        </a:p>
      </dgm:t>
    </dgm:pt>
    <dgm:pt modelId="{5DDEFD3A-7A92-4EA0-9185-AEDB08CBE204}" type="parTrans" cxnId="{42D5F951-8F1A-4CDD-985A-2A1FBA7834B5}">
      <dgm:prSet/>
      <dgm:spPr/>
      <dgm:t>
        <a:bodyPr/>
        <a:lstStyle/>
        <a:p>
          <a:endParaRPr lang="it-IT"/>
        </a:p>
      </dgm:t>
    </dgm:pt>
    <dgm:pt modelId="{50FAE8CB-2350-4E1A-A6E7-5D1D23733930}" type="sibTrans" cxnId="{42D5F951-8F1A-4CDD-985A-2A1FBA7834B5}">
      <dgm:prSet/>
      <dgm:spPr/>
      <dgm:t>
        <a:bodyPr/>
        <a:lstStyle/>
        <a:p>
          <a:endParaRPr lang="it-IT"/>
        </a:p>
      </dgm:t>
    </dgm:pt>
    <dgm:pt modelId="{2AF292BF-8C88-44D4-829B-94869C20572A}">
      <dgm:prSet custT="1"/>
      <dgm:spPr/>
      <dgm:t>
        <a:bodyPr/>
        <a:lstStyle/>
        <a:p>
          <a:r>
            <a:rPr lang="it-IT" sz="1800" dirty="0" smtClean="0"/>
            <a:t>Si ricercano gli usi traslati del simbolo nel linguaggio corrente ( es. “buono come il pane”)</a:t>
          </a:r>
          <a:endParaRPr lang="it-IT" sz="1800" dirty="0"/>
        </a:p>
      </dgm:t>
    </dgm:pt>
    <dgm:pt modelId="{3E3E3556-F16F-47C9-B6D3-0EA10AB934EB}" type="parTrans" cxnId="{BAA2F4BF-30B5-4806-B13E-D815196575A3}">
      <dgm:prSet/>
      <dgm:spPr/>
    </dgm:pt>
    <dgm:pt modelId="{02260BFC-2EA8-4604-8D46-1B3A7A324DAD}" type="sibTrans" cxnId="{BAA2F4BF-30B5-4806-B13E-D815196575A3}">
      <dgm:prSet/>
      <dgm:spPr/>
    </dgm:pt>
    <dgm:pt modelId="{E905B4BD-7C9D-4650-9378-0B80ADDB92A2}" type="pres">
      <dgm:prSet presAssocID="{A4B94E1A-FCF4-4D61-BE7E-5C355AD91A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C272B39-6C52-437A-8BF9-6188C447D0C4}" type="pres">
      <dgm:prSet presAssocID="{3CF7F1F3-2F9B-4B2E-8665-FA559CE1AA3E}" presName="composite" presStyleCnt="0"/>
      <dgm:spPr/>
    </dgm:pt>
    <dgm:pt modelId="{31E8FDB0-E355-458C-B225-53EDF64BB428}" type="pres">
      <dgm:prSet presAssocID="{3CF7F1F3-2F9B-4B2E-8665-FA559CE1AA3E}" presName="parentText" presStyleLbl="alignNode1" presStyleIdx="0" presStyleCnt="4" custLinFactNeighborX="3256" custLinFactNeighborY="220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E8CB38-9DF6-440F-BEB4-652FEC2ACC10}" type="pres">
      <dgm:prSet presAssocID="{3CF7F1F3-2F9B-4B2E-8665-FA559CE1AA3E}" presName="descendantText" presStyleLbl="alignAcc1" presStyleIdx="0" presStyleCnt="4" custScaleY="146361" custLinFactNeighborX="116" custLinFactNeighborY="3148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C8B367-CD2D-477A-B84B-23DBB73358E9}" type="pres">
      <dgm:prSet presAssocID="{8746E3BB-BB05-401C-BA7A-84A6577C3871}" presName="sp" presStyleCnt="0"/>
      <dgm:spPr/>
    </dgm:pt>
    <dgm:pt modelId="{0CDA8458-6D5A-4043-98A6-913F3D3CBA20}" type="pres">
      <dgm:prSet presAssocID="{BE48A440-A235-4532-B96B-438D19E53625}" presName="composite" presStyleCnt="0"/>
      <dgm:spPr/>
    </dgm:pt>
    <dgm:pt modelId="{B4449E89-3603-4B0A-A26A-73ADCB30B8B4}" type="pres">
      <dgm:prSet presAssocID="{BE48A440-A235-4532-B96B-438D19E5362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991146-79E4-4FEC-91B0-9EAAD649398D}" type="pres">
      <dgm:prSet presAssocID="{BE48A440-A235-4532-B96B-438D19E5362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958A98-80DF-4A1B-B483-DCFD8781104F}" type="pres">
      <dgm:prSet presAssocID="{50FAE8CB-2350-4E1A-A6E7-5D1D23733930}" presName="sp" presStyleCnt="0"/>
      <dgm:spPr/>
    </dgm:pt>
    <dgm:pt modelId="{BC02E136-EDED-4B97-943D-6D7ED4EF785B}" type="pres">
      <dgm:prSet presAssocID="{338B2898-AFB7-42AE-BA16-1CCFB9B1EBD0}" presName="composite" presStyleCnt="0"/>
      <dgm:spPr/>
    </dgm:pt>
    <dgm:pt modelId="{E105504B-C393-4854-84B6-FFE57F45413A}" type="pres">
      <dgm:prSet presAssocID="{338B2898-AFB7-42AE-BA16-1CCFB9B1EBD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398585-D0D5-4DC1-B3A8-98D9D8DB2E8E}" type="pres">
      <dgm:prSet presAssocID="{338B2898-AFB7-42AE-BA16-1CCFB9B1EBD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A2220D-958E-4E59-8EFB-EE6E9E9081AB}" type="pres">
      <dgm:prSet presAssocID="{41498717-704D-43AC-8E6C-73321B3302B7}" presName="sp" presStyleCnt="0"/>
      <dgm:spPr/>
    </dgm:pt>
    <dgm:pt modelId="{D9CD6119-4AF0-40D6-B544-BF7C29482B7A}" type="pres">
      <dgm:prSet presAssocID="{65422C9D-4EBB-4E14-AA22-198393A03A92}" presName="composite" presStyleCnt="0"/>
      <dgm:spPr/>
    </dgm:pt>
    <dgm:pt modelId="{E494CFB4-DB4A-4578-B8FC-FE09889F5C87}" type="pres">
      <dgm:prSet presAssocID="{65422C9D-4EBB-4E14-AA22-198393A03A9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3E80DB7-A59C-405B-8A2E-F86A8FA27B0D}" type="pres">
      <dgm:prSet presAssocID="{65422C9D-4EBB-4E14-AA22-198393A03A92}" presName="descendantText" presStyleLbl="alignAcc1" presStyleIdx="3" presStyleCnt="4" custLinFactNeighborX="192" custLinFactNeighborY="338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DEB9D4C-721A-492E-9692-043D49DFEB58}" type="presOf" srcId="{A4B94E1A-FCF4-4D61-BE7E-5C355AD91A7F}" destId="{E905B4BD-7C9D-4650-9378-0B80ADDB92A2}" srcOrd="0" destOrd="0" presId="urn:microsoft.com/office/officeart/2005/8/layout/chevron2"/>
    <dgm:cxn modelId="{1F41FBBE-CB3C-4B1A-B73D-F62E827DCA44}" type="presOf" srcId="{7273F1BE-9ADB-4165-9C3E-CBEEA68E507F}" destId="{76398585-D0D5-4DC1-B3A8-98D9D8DB2E8E}" srcOrd="0" destOrd="1" presId="urn:microsoft.com/office/officeart/2005/8/layout/chevron2"/>
    <dgm:cxn modelId="{C1810D99-0A00-4432-BF84-EB8D7A360143}" type="presOf" srcId="{65422C9D-4EBB-4E14-AA22-198393A03A92}" destId="{E494CFB4-DB4A-4578-B8FC-FE09889F5C87}" srcOrd="0" destOrd="0" presId="urn:microsoft.com/office/officeart/2005/8/layout/chevron2"/>
    <dgm:cxn modelId="{5940778D-8BDF-45DA-AB25-7E37F9756059}" type="presOf" srcId="{338B2898-AFB7-42AE-BA16-1CCFB9B1EBD0}" destId="{E105504B-C393-4854-84B6-FFE57F45413A}" srcOrd="0" destOrd="0" presId="urn:microsoft.com/office/officeart/2005/8/layout/chevron2"/>
    <dgm:cxn modelId="{DBD28CD2-E0FF-418C-A909-CE157161FF41}" srcId="{338B2898-AFB7-42AE-BA16-1CCFB9B1EBD0}" destId="{7273F1BE-9ADB-4165-9C3E-CBEEA68E507F}" srcOrd="1" destOrd="0" parTransId="{CA4DC4F3-3C7C-41F4-A954-BCE023744F2A}" sibTransId="{5CAFB52B-BB0C-4897-9512-AB21FECA5DEE}"/>
    <dgm:cxn modelId="{D31AABAF-1936-4BAB-B958-9B3D32DC0A4E}" type="presOf" srcId="{BE48A440-A235-4532-B96B-438D19E53625}" destId="{B4449E89-3603-4B0A-A26A-73ADCB30B8B4}" srcOrd="0" destOrd="0" presId="urn:microsoft.com/office/officeart/2005/8/layout/chevron2"/>
    <dgm:cxn modelId="{D0F04377-2EF9-41D8-AD32-1F33C3C2D33E}" type="presOf" srcId="{532A61BE-FB18-4D2D-A120-36664083B76C}" destId="{ABE8CB38-9DF6-440F-BEB4-652FEC2ACC10}" srcOrd="0" destOrd="0" presId="urn:microsoft.com/office/officeart/2005/8/layout/chevron2"/>
    <dgm:cxn modelId="{EE47F439-0B01-48E5-B81B-3D2D307F9778}" srcId="{A4B94E1A-FCF4-4D61-BE7E-5C355AD91A7F}" destId="{3CF7F1F3-2F9B-4B2E-8665-FA559CE1AA3E}" srcOrd="0" destOrd="0" parTransId="{F262FBB3-02AA-44A1-BCBD-19A1CA86B916}" sibTransId="{8746E3BB-BB05-401C-BA7A-84A6577C3871}"/>
    <dgm:cxn modelId="{88B29A8F-1220-4EFD-A150-5F996F92DAA7}" type="presOf" srcId="{2AF292BF-8C88-44D4-829B-94869C20572A}" destId="{47991146-79E4-4FEC-91B0-9EAAD649398D}" srcOrd="0" destOrd="0" presId="urn:microsoft.com/office/officeart/2005/8/layout/chevron2"/>
    <dgm:cxn modelId="{217C4867-13F2-41DB-ACD2-9ED24CD9486F}" type="presOf" srcId="{F8EF20AD-1C02-4B8B-81D5-060DF8BD2197}" destId="{76398585-D0D5-4DC1-B3A8-98D9D8DB2E8E}" srcOrd="0" destOrd="0" presId="urn:microsoft.com/office/officeart/2005/8/layout/chevron2"/>
    <dgm:cxn modelId="{E1EB2811-5EB3-41EF-A1E3-345EA08278F4}" srcId="{A4B94E1A-FCF4-4D61-BE7E-5C355AD91A7F}" destId="{65422C9D-4EBB-4E14-AA22-198393A03A92}" srcOrd="3" destOrd="0" parTransId="{26009E3D-A3F4-43C6-AA59-0EF004C73E00}" sibTransId="{6287671E-638C-4C06-91B7-F587DA53D11F}"/>
    <dgm:cxn modelId="{9AFA9C8A-687E-4431-A12B-AF059AD2AB9E}" srcId="{A4B94E1A-FCF4-4D61-BE7E-5C355AD91A7F}" destId="{338B2898-AFB7-42AE-BA16-1CCFB9B1EBD0}" srcOrd="2" destOrd="0" parTransId="{234CE485-FF8E-41F9-B3AE-46A68498DAD3}" sibTransId="{41498717-704D-43AC-8E6C-73321B3302B7}"/>
    <dgm:cxn modelId="{BAA2F4BF-30B5-4806-B13E-D815196575A3}" srcId="{BE48A440-A235-4532-B96B-438D19E53625}" destId="{2AF292BF-8C88-44D4-829B-94869C20572A}" srcOrd="0" destOrd="0" parTransId="{3E3E3556-F16F-47C9-B6D3-0EA10AB934EB}" sibTransId="{02260BFC-2EA8-4604-8D46-1B3A7A324DAD}"/>
    <dgm:cxn modelId="{96F8A4AF-4DED-4CB6-AF7B-E9CCDEC60EBE}" type="presOf" srcId="{46D06747-7471-4AFC-84F3-82A5EA8F3C03}" destId="{03E80DB7-A59C-405B-8A2E-F86A8FA27B0D}" srcOrd="0" destOrd="0" presId="urn:microsoft.com/office/officeart/2005/8/layout/chevron2"/>
    <dgm:cxn modelId="{B5735A21-F39C-476F-837D-0F52C7CEA9AE}" srcId="{3CF7F1F3-2F9B-4B2E-8665-FA559CE1AA3E}" destId="{532A61BE-FB18-4D2D-A120-36664083B76C}" srcOrd="0" destOrd="0" parTransId="{164402EE-F796-4ECD-BE0C-2F109D030D0C}" sibTransId="{2885305A-6289-425F-8B1B-5A596D79A1B3}"/>
    <dgm:cxn modelId="{4A02560B-2FAA-4A25-868E-E7799F1E2FE7}" srcId="{338B2898-AFB7-42AE-BA16-1CCFB9B1EBD0}" destId="{F8EF20AD-1C02-4B8B-81D5-060DF8BD2197}" srcOrd="0" destOrd="0" parTransId="{46D0850F-5C47-4136-A8E5-052CF25F7067}" sibTransId="{485D9C96-762E-4466-9374-8E368BC1FB77}"/>
    <dgm:cxn modelId="{562FD739-5860-4076-A094-F0C4A158680E}" srcId="{65422C9D-4EBB-4E14-AA22-198393A03A92}" destId="{46D06747-7471-4AFC-84F3-82A5EA8F3C03}" srcOrd="0" destOrd="0" parTransId="{AF9652FC-75A1-443A-B287-0ABD1661CF20}" sibTransId="{C37FB922-BD4E-4780-B080-1AF47ACA95F0}"/>
    <dgm:cxn modelId="{4FB6ECC5-3EF6-439E-A774-A328F00185B1}" type="presOf" srcId="{3CF7F1F3-2F9B-4B2E-8665-FA559CE1AA3E}" destId="{31E8FDB0-E355-458C-B225-53EDF64BB428}" srcOrd="0" destOrd="0" presId="urn:microsoft.com/office/officeart/2005/8/layout/chevron2"/>
    <dgm:cxn modelId="{42D5F951-8F1A-4CDD-985A-2A1FBA7834B5}" srcId="{A4B94E1A-FCF4-4D61-BE7E-5C355AD91A7F}" destId="{BE48A440-A235-4532-B96B-438D19E53625}" srcOrd="1" destOrd="0" parTransId="{5DDEFD3A-7A92-4EA0-9185-AEDB08CBE204}" sibTransId="{50FAE8CB-2350-4E1A-A6E7-5D1D23733930}"/>
    <dgm:cxn modelId="{A16797C9-C652-451F-9D62-9C66991ADE32}" type="presParOf" srcId="{E905B4BD-7C9D-4650-9378-0B80ADDB92A2}" destId="{6C272B39-6C52-437A-8BF9-6188C447D0C4}" srcOrd="0" destOrd="0" presId="urn:microsoft.com/office/officeart/2005/8/layout/chevron2"/>
    <dgm:cxn modelId="{9C7645E0-4B7C-47C6-9D08-3AEB12397724}" type="presParOf" srcId="{6C272B39-6C52-437A-8BF9-6188C447D0C4}" destId="{31E8FDB0-E355-458C-B225-53EDF64BB428}" srcOrd="0" destOrd="0" presId="urn:microsoft.com/office/officeart/2005/8/layout/chevron2"/>
    <dgm:cxn modelId="{8554D1A6-C187-48FD-8CB9-7AC5BF4723AE}" type="presParOf" srcId="{6C272B39-6C52-437A-8BF9-6188C447D0C4}" destId="{ABE8CB38-9DF6-440F-BEB4-652FEC2ACC10}" srcOrd="1" destOrd="0" presId="urn:microsoft.com/office/officeart/2005/8/layout/chevron2"/>
    <dgm:cxn modelId="{12696DB9-76A2-448A-98D0-1826D1749A03}" type="presParOf" srcId="{E905B4BD-7C9D-4650-9378-0B80ADDB92A2}" destId="{60C8B367-CD2D-477A-B84B-23DBB73358E9}" srcOrd="1" destOrd="0" presId="urn:microsoft.com/office/officeart/2005/8/layout/chevron2"/>
    <dgm:cxn modelId="{B604C8F9-E31F-4BB4-ACD7-74B7F4A5416E}" type="presParOf" srcId="{E905B4BD-7C9D-4650-9378-0B80ADDB92A2}" destId="{0CDA8458-6D5A-4043-98A6-913F3D3CBA20}" srcOrd="2" destOrd="0" presId="urn:microsoft.com/office/officeart/2005/8/layout/chevron2"/>
    <dgm:cxn modelId="{69079243-6AF1-4097-9F80-A462A0AE94BD}" type="presParOf" srcId="{0CDA8458-6D5A-4043-98A6-913F3D3CBA20}" destId="{B4449E89-3603-4B0A-A26A-73ADCB30B8B4}" srcOrd="0" destOrd="0" presId="urn:microsoft.com/office/officeart/2005/8/layout/chevron2"/>
    <dgm:cxn modelId="{E34CE927-D584-469D-B83D-44EE4C57F037}" type="presParOf" srcId="{0CDA8458-6D5A-4043-98A6-913F3D3CBA20}" destId="{47991146-79E4-4FEC-91B0-9EAAD649398D}" srcOrd="1" destOrd="0" presId="urn:microsoft.com/office/officeart/2005/8/layout/chevron2"/>
    <dgm:cxn modelId="{4C410670-AB14-42EF-B1BE-68652C59E089}" type="presParOf" srcId="{E905B4BD-7C9D-4650-9378-0B80ADDB92A2}" destId="{DA958A98-80DF-4A1B-B483-DCFD8781104F}" srcOrd="3" destOrd="0" presId="urn:microsoft.com/office/officeart/2005/8/layout/chevron2"/>
    <dgm:cxn modelId="{56131121-D789-4739-8065-18B391697047}" type="presParOf" srcId="{E905B4BD-7C9D-4650-9378-0B80ADDB92A2}" destId="{BC02E136-EDED-4B97-943D-6D7ED4EF785B}" srcOrd="4" destOrd="0" presId="urn:microsoft.com/office/officeart/2005/8/layout/chevron2"/>
    <dgm:cxn modelId="{2B0DA0FE-DCFD-49F1-AF68-0B5528382DC2}" type="presParOf" srcId="{BC02E136-EDED-4B97-943D-6D7ED4EF785B}" destId="{E105504B-C393-4854-84B6-FFE57F45413A}" srcOrd="0" destOrd="0" presId="urn:microsoft.com/office/officeart/2005/8/layout/chevron2"/>
    <dgm:cxn modelId="{A47FAA29-E780-44B5-9025-C31447D9513D}" type="presParOf" srcId="{BC02E136-EDED-4B97-943D-6D7ED4EF785B}" destId="{76398585-D0D5-4DC1-B3A8-98D9D8DB2E8E}" srcOrd="1" destOrd="0" presId="urn:microsoft.com/office/officeart/2005/8/layout/chevron2"/>
    <dgm:cxn modelId="{E7287FC0-2F6C-435A-9438-F2C2C7C4B6BA}" type="presParOf" srcId="{E905B4BD-7C9D-4650-9378-0B80ADDB92A2}" destId="{39A2220D-958E-4E59-8EFB-EE6E9E9081AB}" srcOrd="5" destOrd="0" presId="urn:microsoft.com/office/officeart/2005/8/layout/chevron2"/>
    <dgm:cxn modelId="{48D8D03B-8A9B-41E5-A08B-7F50E678DED2}" type="presParOf" srcId="{E905B4BD-7C9D-4650-9378-0B80ADDB92A2}" destId="{D9CD6119-4AF0-40D6-B544-BF7C29482B7A}" srcOrd="6" destOrd="0" presId="urn:microsoft.com/office/officeart/2005/8/layout/chevron2"/>
    <dgm:cxn modelId="{20EAED80-33AD-4AA2-9421-378ECA3C7256}" type="presParOf" srcId="{D9CD6119-4AF0-40D6-B544-BF7C29482B7A}" destId="{E494CFB4-DB4A-4578-B8FC-FE09889F5C87}" srcOrd="0" destOrd="0" presId="urn:microsoft.com/office/officeart/2005/8/layout/chevron2"/>
    <dgm:cxn modelId="{38504789-A4FE-42D9-93F5-CF9BDA03B724}" type="presParOf" srcId="{D9CD6119-4AF0-40D6-B544-BF7C29482B7A}" destId="{03E80DB7-A59C-405B-8A2E-F86A8FA27B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FA115EA-CFA9-4789-B6C4-912C5EACA67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12EB27B-AC71-410D-BEA7-85C12F17EF1B}">
      <dgm:prSet phldrT="[Testo]"/>
      <dgm:spPr/>
      <dgm:t>
        <a:bodyPr/>
        <a:lstStyle/>
        <a:p>
          <a:r>
            <a:rPr lang="it-IT" dirty="0" smtClean="0"/>
            <a:t>LUCE</a:t>
          </a:r>
          <a:endParaRPr lang="it-IT" dirty="0"/>
        </a:p>
      </dgm:t>
    </dgm:pt>
    <dgm:pt modelId="{18276E9D-1703-4CD3-A53F-129E0276784D}" type="parTrans" cxnId="{E8578C17-9D5C-4160-BDB5-594A5CCADB8B}">
      <dgm:prSet/>
      <dgm:spPr/>
      <dgm:t>
        <a:bodyPr/>
        <a:lstStyle/>
        <a:p>
          <a:endParaRPr lang="it-IT"/>
        </a:p>
      </dgm:t>
    </dgm:pt>
    <dgm:pt modelId="{CE5A5FE6-F38A-4373-A382-006A34DDDDDD}" type="sibTrans" cxnId="{E8578C17-9D5C-4160-BDB5-594A5CCADB8B}">
      <dgm:prSet/>
      <dgm:spPr/>
      <dgm:t>
        <a:bodyPr/>
        <a:lstStyle/>
        <a:p>
          <a:endParaRPr lang="it-IT"/>
        </a:p>
      </dgm:t>
    </dgm:pt>
    <dgm:pt modelId="{A44E0C56-55C1-4F3C-8509-E04A2D5202E9}">
      <dgm:prSet phldrT="[Testo]"/>
      <dgm:spPr/>
      <dgm:t>
        <a:bodyPr/>
        <a:lstStyle/>
        <a:p>
          <a:r>
            <a:rPr lang="it-IT" dirty="0" smtClean="0"/>
            <a:t>LAMPADINA</a:t>
          </a:r>
          <a:endParaRPr lang="it-IT" dirty="0"/>
        </a:p>
      </dgm:t>
    </dgm:pt>
    <dgm:pt modelId="{9992AC01-300C-4DF5-99CD-A95A330F1B13}" type="parTrans" cxnId="{337A1445-F6FD-4AB3-82F9-45F08DE10DFB}">
      <dgm:prSet/>
      <dgm:spPr/>
      <dgm:t>
        <a:bodyPr/>
        <a:lstStyle/>
        <a:p>
          <a:endParaRPr lang="it-IT"/>
        </a:p>
      </dgm:t>
    </dgm:pt>
    <dgm:pt modelId="{D600A297-FFC7-42C2-AFEA-9EFBB3A6F2FD}" type="sibTrans" cxnId="{337A1445-F6FD-4AB3-82F9-45F08DE10DFB}">
      <dgm:prSet/>
      <dgm:spPr/>
      <dgm:t>
        <a:bodyPr/>
        <a:lstStyle/>
        <a:p>
          <a:endParaRPr lang="it-IT"/>
        </a:p>
      </dgm:t>
    </dgm:pt>
    <dgm:pt modelId="{7542411A-2C71-42F0-BABF-48D15F550CD4}">
      <dgm:prSet phldrT="[Testo]"/>
      <dgm:spPr/>
      <dgm:t>
        <a:bodyPr/>
        <a:lstStyle/>
        <a:p>
          <a:r>
            <a:rPr lang="it-IT" dirty="0" smtClean="0"/>
            <a:t>PENSIERO</a:t>
          </a:r>
          <a:endParaRPr lang="it-IT" dirty="0"/>
        </a:p>
      </dgm:t>
    </dgm:pt>
    <dgm:pt modelId="{648980A2-C44A-4C2A-BB4F-8FCE6861772D}" type="parTrans" cxnId="{9E8D2F7C-B237-4478-91E7-D7FFAB15CE11}">
      <dgm:prSet/>
      <dgm:spPr/>
      <dgm:t>
        <a:bodyPr/>
        <a:lstStyle/>
        <a:p>
          <a:endParaRPr lang="it-IT"/>
        </a:p>
      </dgm:t>
    </dgm:pt>
    <dgm:pt modelId="{1D35D1D8-C95F-4EB4-8604-564A873D45D3}" type="sibTrans" cxnId="{9E8D2F7C-B237-4478-91E7-D7FFAB15CE11}">
      <dgm:prSet/>
      <dgm:spPr/>
      <dgm:t>
        <a:bodyPr/>
        <a:lstStyle/>
        <a:p>
          <a:endParaRPr lang="it-IT"/>
        </a:p>
      </dgm:t>
    </dgm:pt>
    <dgm:pt modelId="{8D42ADEE-9976-4384-9B65-57A22E88735D}">
      <dgm:prSet/>
      <dgm:spPr/>
      <dgm:t>
        <a:bodyPr/>
        <a:lstStyle/>
        <a:p>
          <a:endParaRPr lang="it-IT" dirty="0"/>
        </a:p>
      </dgm:t>
    </dgm:pt>
    <dgm:pt modelId="{8C51A77C-6168-469D-A1B1-78845A95CB22}" type="parTrans" cxnId="{D7C484F9-3726-437B-8B3A-D8395D59CFEE}">
      <dgm:prSet/>
      <dgm:spPr/>
      <dgm:t>
        <a:bodyPr/>
        <a:lstStyle/>
        <a:p>
          <a:endParaRPr lang="it-IT"/>
        </a:p>
      </dgm:t>
    </dgm:pt>
    <dgm:pt modelId="{86767DA4-1924-4B28-A125-6A3C15311F84}" type="sibTrans" cxnId="{D7C484F9-3726-437B-8B3A-D8395D59CFEE}">
      <dgm:prSet/>
      <dgm:spPr/>
      <dgm:t>
        <a:bodyPr/>
        <a:lstStyle/>
        <a:p>
          <a:endParaRPr lang="it-IT"/>
        </a:p>
      </dgm:t>
    </dgm:pt>
    <dgm:pt modelId="{CE486738-C53C-4B61-9F06-561F86AB3279}" type="pres">
      <dgm:prSet presAssocID="{2FA115EA-CFA9-4789-B6C4-912C5EACA678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5CDC2E2-13B8-4C72-B2FA-6AD063E082C6}" type="pres">
      <dgm:prSet presAssocID="{2FA115EA-CFA9-4789-B6C4-912C5EACA678}" presName="arrow" presStyleLbl="bgShp" presStyleIdx="0" presStyleCnt="1" custLinFactNeighborX="-312" custLinFactNeighborY="-632"/>
      <dgm:spPr/>
    </dgm:pt>
    <dgm:pt modelId="{02F8BB70-0C68-4723-9625-4C9E2B4843E8}" type="pres">
      <dgm:prSet presAssocID="{2FA115EA-CFA9-4789-B6C4-912C5EACA678}" presName="arrowDiagram4" presStyleCnt="0"/>
      <dgm:spPr/>
    </dgm:pt>
    <dgm:pt modelId="{63684031-E081-4E22-9BF7-4DC0F20036C8}" type="pres">
      <dgm:prSet presAssocID="{A12EB27B-AC71-410D-BEA7-85C12F17EF1B}" presName="bullet4a" presStyleLbl="node1" presStyleIdx="0" presStyleCnt="4"/>
      <dgm:spPr/>
    </dgm:pt>
    <dgm:pt modelId="{115488D1-A276-40BC-A277-608385F748AA}" type="pres">
      <dgm:prSet presAssocID="{A12EB27B-AC71-410D-BEA7-85C12F17EF1B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6E936D-EDCF-4C6E-A830-8E0DA1F89F79}" type="pres">
      <dgm:prSet presAssocID="{A44E0C56-55C1-4F3C-8509-E04A2D5202E9}" presName="bullet4b" presStyleLbl="node1" presStyleIdx="1" presStyleCnt="4"/>
      <dgm:spPr/>
    </dgm:pt>
    <dgm:pt modelId="{0521F6D8-6026-4EDF-B60E-537DF385980B}" type="pres">
      <dgm:prSet presAssocID="{A44E0C56-55C1-4F3C-8509-E04A2D5202E9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ECD187-C356-4D1A-89DD-D11BDDE471D5}" type="pres">
      <dgm:prSet presAssocID="{7542411A-2C71-42F0-BABF-48D15F550CD4}" presName="bullet4c" presStyleLbl="node1" presStyleIdx="2" presStyleCnt="4"/>
      <dgm:spPr/>
    </dgm:pt>
    <dgm:pt modelId="{683792DD-F8A5-40BD-98ED-0B142F5E31EA}" type="pres">
      <dgm:prSet presAssocID="{7542411A-2C71-42F0-BABF-48D15F550CD4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3DFE8B-55A6-4D0D-8FC9-7E1F6FC4E584}" type="pres">
      <dgm:prSet presAssocID="{8D42ADEE-9976-4384-9B65-57A22E88735D}" presName="bullet4d" presStyleLbl="node1" presStyleIdx="3" presStyleCnt="4" custLinFactNeighborX="31733" custLinFactNeighborY="17631"/>
      <dgm:spPr/>
    </dgm:pt>
    <dgm:pt modelId="{A128AAD0-E7BD-4E85-8460-CFFEE767FCF1}" type="pres">
      <dgm:prSet presAssocID="{8D42ADEE-9976-4384-9B65-57A22E88735D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7C484F9-3726-437B-8B3A-D8395D59CFEE}" srcId="{2FA115EA-CFA9-4789-B6C4-912C5EACA678}" destId="{8D42ADEE-9976-4384-9B65-57A22E88735D}" srcOrd="3" destOrd="0" parTransId="{8C51A77C-6168-469D-A1B1-78845A95CB22}" sibTransId="{86767DA4-1924-4B28-A125-6A3C15311F84}"/>
    <dgm:cxn modelId="{337A1445-F6FD-4AB3-82F9-45F08DE10DFB}" srcId="{2FA115EA-CFA9-4789-B6C4-912C5EACA678}" destId="{A44E0C56-55C1-4F3C-8509-E04A2D5202E9}" srcOrd="1" destOrd="0" parTransId="{9992AC01-300C-4DF5-99CD-A95A330F1B13}" sibTransId="{D600A297-FFC7-42C2-AFEA-9EFBB3A6F2FD}"/>
    <dgm:cxn modelId="{91F6DA1B-8309-4E97-9290-5276ABEEDD63}" type="presOf" srcId="{2FA115EA-CFA9-4789-B6C4-912C5EACA678}" destId="{CE486738-C53C-4B61-9F06-561F86AB3279}" srcOrd="0" destOrd="0" presId="urn:microsoft.com/office/officeart/2005/8/layout/arrow2"/>
    <dgm:cxn modelId="{53865B4A-03F3-42E6-96A5-3FAB9F2BA600}" type="presOf" srcId="{A12EB27B-AC71-410D-BEA7-85C12F17EF1B}" destId="{115488D1-A276-40BC-A277-608385F748AA}" srcOrd="0" destOrd="0" presId="urn:microsoft.com/office/officeart/2005/8/layout/arrow2"/>
    <dgm:cxn modelId="{E8578C17-9D5C-4160-BDB5-594A5CCADB8B}" srcId="{2FA115EA-CFA9-4789-B6C4-912C5EACA678}" destId="{A12EB27B-AC71-410D-BEA7-85C12F17EF1B}" srcOrd="0" destOrd="0" parTransId="{18276E9D-1703-4CD3-A53F-129E0276784D}" sibTransId="{CE5A5FE6-F38A-4373-A382-006A34DDDDDD}"/>
    <dgm:cxn modelId="{EAEE2D54-D926-460F-99D7-6CC521173953}" type="presOf" srcId="{8D42ADEE-9976-4384-9B65-57A22E88735D}" destId="{A128AAD0-E7BD-4E85-8460-CFFEE767FCF1}" srcOrd="0" destOrd="0" presId="urn:microsoft.com/office/officeart/2005/8/layout/arrow2"/>
    <dgm:cxn modelId="{9E8D2F7C-B237-4478-91E7-D7FFAB15CE11}" srcId="{2FA115EA-CFA9-4789-B6C4-912C5EACA678}" destId="{7542411A-2C71-42F0-BABF-48D15F550CD4}" srcOrd="2" destOrd="0" parTransId="{648980A2-C44A-4C2A-BB4F-8FCE6861772D}" sibTransId="{1D35D1D8-C95F-4EB4-8604-564A873D45D3}"/>
    <dgm:cxn modelId="{813AE14C-93AF-40C0-A463-8D158B991072}" type="presOf" srcId="{A44E0C56-55C1-4F3C-8509-E04A2D5202E9}" destId="{0521F6D8-6026-4EDF-B60E-537DF385980B}" srcOrd="0" destOrd="0" presId="urn:microsoft.com/office/officeart/2005/8/layout/arrow2"/>
    <dgm:cxn modelId="{9ADCD7CE-5DC8-4A0F-AD3F-1B7925641D61}" type="presOf" srcId="{7542411A-2C71-42F0-BABF-48D15F550CD4}" destId="{683792DD-F8A5-40BD-98ED-0B142F5E31EA}" srcOrd="0" destOrd="0" presId="urn:microsoft.com/office/officeart/2005/8/layout/arrow2"/>
    <dgm:cxn modelId="{9AB1325F-3E64-4B12-8257-521690344B82}" type="presParOf" srcId="{CE486738-C53C-4B61-9F06-561F86AB3279}" destId="{D5CDC2E2-13B8-4C72-B2FA-6AD063E082C6}" srcOrd="0" destOrd="0" presId="urn:microsoft.com/office/officeart/2005/8/layout/arrow2"/>
    <dgm:cxn modelId="{1439A374-FE0E-4272-B3EE-FE6D2F754643}" type="presParOf" srcId="{CE486738-C53C-4B61-9F06-561F86AB3279}" destId="{02F8BB70-0C68-4723-9625-4C9E2B4843E8}" srcOrd="1" destOrd="0" presId="urn:microsoft.com/office/officeart/2005/8/layout/arrow2"/>
    <dgm:cxn modelId="{8ACB7124-7DC4-4AFF-9EF8-87C40603D209}" type="presParOf" srcId="{02F8BB70-0C68-4723-9625-4C9E2B4843E8}" destId="{63684031-E081-4E22-9BF7-4DC0F20036C8}" srcOrd="0" destOrd="0" presId="urn:microsoft.com/office/officeart/2005/8/layout/arrow2"/>
    <dgm:cxn modelId="{E61883CC-E94F-40DA-B548-7816AB18A84B}" type="presParOf" srcId="{02F8BB70-0C68-4723-9625-4C9E2B4843E8}" destId="{115488D1-A276-40BC-A277-608385F748AA}" srcOrd="1" destOrd="0" presId="urn:microsoft.com/office/officeart/2005/8/layout/arrow2"/>
    <dgm:cxn modelId="{FC768809-C509-47DC-8215-7C00AEDF0746}" type="presParOf" srcId="{02F8BB70-0C68-4723-9625-4C9E2B4843E8}" destId="{676E936D-EDCF-4C6E-A830-8E0DA1F89F79}" srcOrd="2" destOrd="0" presId="urn:microsoft.com/office/officeart/2005/8/layout/arrow2"/>
    <dgm:cxn modelId="{3CD4F28A-E305-4F0A-9ED6-C40DB97D75EB}" type="presParOf" srcId="{02F8BB70-0C68-4723-9625-4C9E2B4843E8}" destId="{0521F6D8-6026-4EDF-B60E-537DF385980B}" srcOrd="3" destOrd="0" presId="urn:microsoft.com/office/officeart/2005/8/layout/arrow2"/>
    <dgm:cxn modelId="{2D4CC002-2E03-4579-A417-926219563FC5}" type="presParOf" srcId="{02F8BB70-0C68-4723-9625-4C9E2B4843E8}" destId="{64ECD187-C356-4D1A-89DD-D11BDDE471D5}" srcOrd="4" destOrd="0" presId="urn:microsoft.com/office/officeart/2005/8/layout/arrow2"/>
    <dgm:cxn modelId="{A65A05F7-920D-4B70-B5A6-05D1031F79F4}" type="presParOf" srcId="{02F8BB70-0C68-4723-9625-4C9E2B4843E8}" destId="{683792DD-F8A5-40BD-98ED-0B142F5E31EA}" srcOrd="5" destOrd="0" presId="urn:microsoft.com/office/officeart/2005/8/layout/arrow2"/>
    <dgm:cxn modelId="{54134C3B-4FE7-490A-8F98-B17CEB460429}" type="presParOf" srcId="{02F8BB70-0C68-4723-9625-4C9E2B4843E8}" destId="{0E3DFE8B-55A6-4D0D-8FC9-7E1F6FC4E584}" srcOrd="6" destOrd="0" presId="urn:microsoft.com/office/officeart/2005/8/layout/arrow2"/>
    <dgm:cxn modelId="{49A8E92F-0F9E-4F59-9A33-1FAC4876A904}" type="presParOf" srcId="{02F8BB70-0C68-4723-9625-4C9E2B4843E8}" destId="{A128AAD0-E7BD-4E85-8460-CFFEE767FCF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552D5C3-19FF-4A52-9693-C604FB38B59F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EB3360C-84D2-47ED-8A31-A256DF34E3E5}">
      <dgm:prSet phldrT="[Testo]" custT="1"/>
      <dgm:spPr/>
      <dgm:t>
        <a:bodyPr/>
        <a:lstStyle/>
        <a:p>
          <a:r>
            <a:rPr lang="it-IT" sz="2000" dirty="0" smtClean="0"/>
            <a:t>SIGNIFICATO REALE</a:t>
          </a:r>
          <a:endParaRPr lang="it-IT" sz="2000" dirty="0"/>
        </a:p>
      </dgm:t>
    </dgm:pt>
    <dgm:pt modelId="{79629A4D-4521-49A7-8018-CBFD0B8F09B0}" type="parTrans" cxnId="{6F485B05-8E0C-4F81-A5C8-07E1BA5B8DAA}">
      <dgm:prSet/>
      <dgm:spPr/>
      <dgm:t>
        <a:bodyPr/>
        <a:lstStyle/>
        <a:p>
          <a:endParaRPr lang="it-IT"/>
        </a:p>
      </dgm:t>
    </dgm:pt>
    <dgm:pt modelId="{FEC9C4AD-6FFD-4DF7-B037-8D9ED0145DB8}" type="sibTrans" cxnId="{6F485B05-8E0C-4F81-A5C8-07E1BA5B8DAA}">
      <dgm:prSet/>
      <dgm:spPr/>
      <dgm:t>
        <a:bodyPr/>
        <a:lstStyle/>
        <a:p>
          <a:endParaRPr lang="it-IT"/>
        </a:p>
      </dgm:t>
    </dgm:pt>
    <dgm:pt modelId="{2C6EA52A-39E8-462A-924B-15EC1D231BAA}">
      <dgm:prSet phldrT="[Testo]" custT="1"/>
      <dgm:spPr/>
      <dgm:t>
        <a:bodyPr/>
        <a:lstStyle/>
        <a:p>
          <a:r>
            <a:rPr lang="it-IT" sz="2000" dirty="0" smtClean="0"/>
            <a:t>LUCE</a:t>
          </a:r>
          <a:endParaRPr lang="it-IT" sz="2000" dirty="0"/>
        </a:p>
      </dgm:t>
    </dgm:pt>
    <dgm:pt modelId="{5FDFE17D-759A-4B0B-A3A7-341ADD339F94}" type="parTrans" cxnId="{7A8427CE-20B0-42D7-929E-E145DF0E37D5}">
      <dgm:prSet/>
      <dgm:spPr/>
      <dgm:t>
        <a:bodyPr/>
        <a:lstStyle/>
        <a:p>
          <a:endParaRPr lang="it-IT"/>
        </a:p>
      </dgm:t>
    </dgm:pt>
    <dgm:pt modelId="{865508A1-2A89-4BD4-A260-BD13CDD5A64B}" type="sibTrans" cxnId="{7A8427CE-20B0-42D7-929E-E145DF0E37D5}">
      <dgm:prSet/>
      <dgm:spPr/>
      <dgm:t>
        <a:bodyPr/>
        <a:lstStyle/>
        <a:p>
          <a:endParaRPr lang="it-IT"/>
        </a:p>
      </dgm:t>
    </dgm:pt>
    <dgm:pt modelId="{CBE31DB7-E3FC-4D68-B26C-18B6466FD99A}">
      <dgm:prSet phldrT="[Testo]" custT="1"/>
      <dgm:spPr/>
      <dgm:t>
        <a:bodyPr/>
        <a:lstStyle/>
        <a:p>
          <a:r>
            <a:rPr lang="it-IT" sz="2000" dirty="0" smtClean="0"/>
            <a:t>CALORE</a:t>
          </a:r>
          <a:endParaRPr lang="it-IT" sz="2000" dirty="0"/>
        </a:p>
      </dgm:t>
    </dgm:pt>
    <dgm:pt modelId="{732A243D-DDEE-4FC3-807C-EF05D7185663}" type="parTrans" cxnId="{6B84E5D1-5425-4FBF-BF5D-CB06FE79B0BA}">
      <dgm:prSet/>
      <dgm:spPr/>
      <dgm:t>
        <a:bodyPr/>
        <a:lstStyle/>
        <a:p>
          <a:endParaRPr lang="it-IT"/>
        </a:p>
      </dgm:t>
    </dgm:pt>
    <dgm:pt modelId="{149C3294-2F8E-4E0E-AD0C-B40FDCA74672}" type="sibTrans" cxnId="{6B84E5D1-5425-4FBF-BF5D-CB06FE79B0BA}">
      <dgm:prSet/>
      <dgm:spPr/>
      <dgm:t>
        <a:bodyPr/>
        <a:lstStyle/>
        <a:p>
          <a:endParaRPr lang="it-IT"/>
        </a:p>
      </dgm:t>
    </dgm:pt>
    <dgm:pt modelId="{4A6B910D-2CAE-45F9-AF6D-08DE7EB56875}">
      <dgm:prSet phldrT="[Testo]" custT="1"/>
      <dgm:spPr/>
      <dgm:t>
        <a:bodyPr/>
        <a:lstStyle/>
        <a:p>
          <a:r>
            <a:rPr lang="it-IT" sz="2000" dirty="0" smtClean="0"/>
            <a:t>SIGNIFICATO SIMBOLICO</a:t>
          </a:r>
          <a:endParaRPr lang="it-IT" sz="2000" dirty="0"/>
        </a:p>
      </dgm:t>
    </dgm:pt>
    <dgm:pt modelId="{0686F5C2-FCD9-4D35-AA07-6B5BADD13013}" type="parTrans" cxnId="{A9D21A40-06B2-4B00-99C1-E83467466889}">
      <dgm:prSet/>
      <dgm:spPr/>
      <dgm:t>
        <a:bodyPr/>
        <a:lstStyle/>
        <a:p>
          <a:endParaRPr lang="it-IT"/>
        </a:p>
      </dgm:t>
    </dgm:pt>
    <dgm:pt modelId="{4548AC68-3F15-4E32-8A58-4037EA43B77A}" type="sibTrans" cxnId="{A9D21A40-06B2-4B00-99C1-E83467466889}">
      <dgm:prSet/>
      <dgm:spPr/>
      <dgm:t>
        <a:bodyPr/>
        <a:lstStyle/>
        <a:p>
          <a:endParaRPr lang="it-IT"/>
        </a:p>
      </dgm:t>
    </dgm:pt>
    <dgm:pt modelId="{3C57C614-6711-4E1F-A7F3-7940FD1A9C2A}">
      <dgm:prSet phldrT="[Testo]" custT="1"/>
      <dgm:spPr/>
      <dgm:t>
        <a:bodyPr/>
        <a:lstStyle/>
        <a:p>
          <a:r>
            <a:rPr lang="it-IT" sz="2000" dirty="0" smtClean="0"/>
            <a:t>VITA</a:t>
          </a:r>
          <a:endParaRPr lang="it-IT" sz="2000" dirty="0"/>
        </a:p>
      </dgm:t>
    </dgm:pt>
    <dgm:pt modelId="{DC72F781-19B7-41AE-B03D-E9F909851FF9}" type="parTrans" cxnId="{C9AFEA14-3E8A-49BA-85AB-8C864F554509}">
      <dgm:prSet/>
      <dgm:spPr/>
      <dgm:t>
        <a:bodyPr/>
        <a:lstStyle/>
        <a:p>
          <a:endParaRPr lang="it-IT"/>
        </a:p>
      </dgm:t>
    </dgm:pt>
    <dgm:pt modelId="{267D7195-A4FE-482B-A472-6E1EC9E53E6D}" type="sibTrans" cxnId="{C9AFEA14-3E8A-49BA-85AB-8C864F554509}">
      <dgm:prSet/>
      <dgm:spPr/>
      <dgm:t>
        <a:bodyPr/>
        <a:lstStyle/>
        <a:p>
          <a:endParaRPr lang="it-IT"/>
        </a:p>
      </dgm:t>
    </dgm:pt>
    <dgm:pt modelId="{8BCD196E-06E2-4D3C-A47B-1672AD134D28}">
      <dgm:prSet phldrT="[Testo]"/>
      <dgm:spPr/>
      <dgm:t>
        <a:bodyPr/>
        <a:lstStyle/>
        <a:p>
          <a:r>
            <a:rPr lang="it-IT" sz="1900" dirty="0" smtClean="0"/>
            <a:t>FORZA</a:t>
          </a:r>
          <a:endParaRPr lang="it-IT" sz="1900" dirty="0"/>
        </a:p>
      </dgm:t>
    </dgm:pt>
    <dgm:pt modelId="{19C0988D-07B4-4791-892E-AE7F34218363}" type="parTrans" cxnId="{2E6872A2-0266-43DC-9BA3-9459BC360F50}">
      <dgm:prSet/>
      <dgm:spPr/>
      <dgm:t>
        <a:bodyPr/>
        <a:lstStyle/>
        <a:p>
          <a:endParaRPr lang="it-IT"/>
        </a:p>
      </dgm:t>
    </dgm:pt>
    <dgm:pt modelId="{CE321BD4-8E12-4C41-B92F-BF44A5BDA2C3}" type="sibTrans" cxnId="{2E6872A2-0266-43DC-9BA3-9459BC360F50}">
      <dgm:prSet/>
      <dgm:spPr/>
      <dgm:t>
        <a:bodyPr/>
        <a:lstStyle/>
        <a:p>
          <a:endParaRPr lang="it-IT"/>
        </a:p>
      </dgm:t>
    </dgm:pt>
    <dgm:pt modelId="{2FD0C611-51D9-4901-9F9E-EE7FB3968585}">
      <dgm:prSet phldrT="[Testo]" custT="1"/>
      <dgm:spPr/>
      <dgm:t>
        <a:bodyPr/>
        <a:lstStyle/>
        <a:p>
          <a:r>
            <a:rPr lang="it-IT" sz="2000" dirty="0" smtClean="0"/>
            <a:t>SIGNIFICATO LITURGICO</a:t>
          </a:r>
          <a:endParaRPr lang="it-IT" sz="2000" dirty="0"/>
        </a:p>
      </dgm:t>
    </dgm:pt>
    <dgm:pt modelId="{55540D32-8B4A-49F5-A3AB-9B48CC922C4F}" type="parTrans" cxnId="{0FEBE63A-67D6-410D-8970-671DB4A7C301}">
      <dgm:prSet/>
      <dgm:spPr/>
      <dgm:t>
        <a:bodyPr/>
        <a:lstStyle/>
        <a:p>
          <a:endParaRPr lang="it-IT"/>
        </a:p>
      </dgm:t>
    </dgm:pt>
    <dgm:pt modelId="{ECD620B0-FA41-4F58-BD67-046C52FCE42B}" type="sibTrans" cxnId="{0FEBE63A-67D6-410D-8970-671DB4A7C301}">
      <dgm:prSet/>
      <dgm:spPr/>
      <dgm:t>
        <a:bodyPr/>
        <a:lstStyle/>
        <a:p>
          <a:endParaRPr lang="it-IT"/>
        </a:p>
      </dgm:t>
    </dgm:pt>
    <dgm:pt modelId="{FAB8A306-C0CC-416E-901F-87461A0D6EA9}">
      <dgm:prSet phldrT="[Testo]" custT="1"/>
      <dgm:spPr/>
      <dgm:t>
        <a:bodyPr/>
        <a:lstStyle/>
        <a:p>
          <a:r>
            <a:rPr lang="it-IT" sz="2000" dirty="0" smtClean="0"/>
            <a:t>RIVELAZIONE</a:t>
          </a:r>
          <a:endParaRPr lang="it-IT" sz="2000" dirty="0"/>
        </a:p>
      </dgm:t>
    </dgm:pt>
    <dgm:pt modelId="{4C6422FE-6A1E-4A5A-B84B-86EAD620AD44}" type="parTrans" cxnId="{43F4F69A-4433-4186-BD27-FEF012534085}">
      <dgm:prSet/>
      <dgm:spPr/>
      <dgm:t>
        <a:bodyPr/>
        <a:lstStyle/>
        <a:p>
          <a:endParaRPr lang="it-IT"/>
        </a:p>
      </dgm:t>
    </dgm:pt>
    <dgm:pt modelId="{5F3E8E45-F413-4FB5-BC53-6A25B5D3FF4C}" type="sibTrans" cxnId="{43F4F69A-4433-4186-BD27-FEF012534085}">
      <dgm:prSet/>
      <dgm:spPr/>
      <dgm:t>
        <a:bodyPr/>
        <a:lstStyle/>
        <a:p>
          <a:endParaRPr lang="it-IT"/>
        </a:p>
      </dgm:t>
    </dgm:pt>
    <dgm:pt modelId="{A9FFBAE5-0068-4DF4-A214-C494943870D8}">
      <dgm:prSet phldrT="[Testo]" custT="1"/>
      <dgm:spPr/>
      <dgm:t>
        <a:bodyPr/>
        <a:lstStyle/>
        <a:p>
          <a:r>
            <a:rPr lang="it-IT" sz="2000" dirty="0" smtClean="0"/>
            <a:t>RISURREZIONE</a:t>
          </a:r>
          <a:endParaRPr lang="it-IT" sz="2000" dirty="0"/>
        </a:p>
      </dgm:t>
    </dgm:pt>
    <dgm:pt modelId="{63C58EB8-8E3C-4787-BCEF-076F8BFDF34D}" type="parTrans" cxnId="{0A475193-1935-4CDC-95DC-8AEB4B9A0099}">
      <dgm:prSet/>
      <dgm:spPr/>
      <dgm:t>
        <a:bodyPr/>
        <a:lstStyle/>
        <a:p>
          <a:endParaRPr lang="it-IT"/>
        </a:p>
      </dgm:t>
    </dgm:pt>
    <dgm:pt modelId="{8C5DC5CA-021E-489D-87B7-1852E9A3BE72}" type="sibTrans" cxnId="{0A475193-1935-4CDC-95DC-8AEB4B9A0099}">
      <dgm:prSet/>
      <dgm:spPr/>
      <dgm:t>
        <a:bodyPr/>
        <a:lstStyle/>
        <a:p>
          <a:endParaRPr lang="it-IT"/>
        </a:p>
      </dgm:t>
    </dgm:pt>
    <dgm:pt modelId="{C871C949-D3D3-41DC-8513-05876F22DBE3}">
      <dgm:prSet phldrT="[Testo]"/>
      <dgm:spPr/>
      <dgm:t>
        <a:bodyPr/>
        <a:lstStyle/>
        <a:p>
          <a:r>
            <a:rPr lang="it-IT" sz="1900" dirty="0" smtClean="0"/>
            <a:t>PURIFICAZIONE</a:t>
          </a:r>
          <a:endParaRPr lang="it-IT" sz="1900" dirty="0"/>
        </a:p>
      </dgm:t>
    </dgm:pt>
    <dgm:pt modelId="{60837B1A-1F69-4688-A430-65ADBB634195}" type="parTrans" cxnId="{B51B6C3A-45D4-4AFE-887E-DFAB07388784}">
      <dgm:prSet/>
      <dgm:spPr/>
      <dgm:t>
        <a:bodyPr/>
        <a:lstStyle/>
        <a:p>
          <a:endParaRPr lang="it-IT"/>
        </a:p>
      </dgm:t>
    </dgm:pt>
    <dgm:pt modelId="{16E973DA-8E8F-4093-BCB6-607D4FB6C0DB}" type="sibTrans" cxnId="{B51B6C3A-45D4-4AFE-887E-DFAB07388784}">
      <dgm:prSet/>
      <dgm:spPr/>
      <dgm:t>
        <a:bodyPr/>
        <a:lstStyle/>
        <a:p>
          <a:endParaRPr lang="it-IT"/>
        </a:p>
      </dgm:t>
    </dgm:pt>
    <dgm:pt modelId="{C92F9E31-38AF-4EF5-9FAD-3DEF78A13C25}">
      <dgm:prSet phldrT="[Testo]" custT="1"/>
      <dgm:spPr/>
      <dgm:t>
        <a:bodyPr/>
        <a:lstStyle/>
        <a:p>
          <a:r>
            <a:rPr lang="it-IT" sz="2000" dirty="0" smtClean="0"/>
            <a:t>ENERGIA</a:t>
          </a:r>
          <a:endParaRPr lang="it-IT" sz="2000" dirty="0"/>
        </a:p>
      </dgm:t>
    </dgm:pt>
    <dgm:pt modelId="{968E6D2A-2926-4D07-A46D-00FE213EB62C}" type="parTrans" cxnId="{5637F002-8D31-414B-A90C-9FB0FB10C514}">
      <dgm:prSet/>
      <dgm:spPr/>
      <dgm:t>
        <a:bodyPr/>
        <a:lstStyle/>
        <a:p>
          <a:endParaRPr lang="it-IT"/>
        </a:p>
      </dgm:t>
    </dgm:pt>
    <dgm:pt modelId="{D4F2B108-3449-46DC-A5F1-1094E5414C0C}" type="sibTrans" cxnId="{5637F002-8D31-414B-A90C-9FB0FB10C514}">
      <dgm:prSet/>
      <dgm:spPr/>
      <dgm:t>
        <a:bodyPr/>
        <a:lstStyle/>
        <a:p>
          <a:endParaRPr lang="it-IT"/>
        </a:p>
      </dgm:t>
    </dgm:pt>
    <dgm:pt modelId="{26AD1D14-6C7D-4000-A4CA-5FA717A0440B}">
      <dgm:prSet phldrT="[Testo]" custT="1"/>
      <dgm:spPr/>
      <dgm:t>
        <a:bodyPr/>
        <a:lstStyle/>
        <a:p>
          <a:r>
            <a:rPr lang="it-IT" sz="2000" dirty="0" smtClean="0"/>
            <a:t>CRISTO </a:t>
          </a:r>
          <a:endParaRPr lang="it-IT" sz="2000" dirty="0"/>
        </a:p>
      </dgm:t>
    </dgm:pt>
    <dgm:pt modelId="{83EF484D-EDA1-4937-A6A2-656A90B44FAA}" type="parTrans" cxnId="{60F175AE-A779-4297-9662-1F90A2DB3324}">
      <dgm:prSet/>
      <dgm:spPr/>
      <dgm:t>
        <a:bodyPr/>
        <a:lstStyle/>
        <a:p>
          <a:endParaRPr lang="it-IT"/>
        </a:p>
      </dgm:t>
    </dgm:pt>
    <dgm:pt modelId="{F84D4CEF-52A6-4D52-AE62-C9585116EA56}" type="sibTrans" cxnId="{60F175AE-A779-4297-9662-1F90A2DB3324}">
      <dgm:prSet/>
      <dgm:spPr/>
      <dgm:t>
        <a:bodyPr/>
        <a:lstStyle/>
        <a:p>
          <a:endParaRPr lang="it-IT"/>
        </a:p>
      </dgm:t>
    </dgm:pt>
    <dgm:pt modelId="{4E492D15-3018-4FE6-BFFB-F7C7EDEA0DC4}" type="pres">
      <dgm:prSet presAssocID="{7552D5C3-19FF-4A52-9693-C604FB38B59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058F5D0-683D-48A0-A5F9-0071869B7E08}" type="pres">
      <dgm:prSet presAssocID="{3EB3360C-84D2-47ED-8A31-A256DF34E3E5}" presName="compNode" presStyleCnt="0"/>
      <dgm:spPr/>
    </dgm:pt>
    <dgm:pt modelId="{EF0529CC-AE18-4D8C-8E36-02FD82DBBF75}" type="pres">
      <dgm:prSet presAssocID="{3EB3360C-84D2-47ED-8A31-A256DF34E3E5}" presName="noGeometry" presStyleCnt="0"/>
      <dgm:spPr/>
    </dgm:pt>
    <dgm:pt modelId="{9C669FE9-C6A0-49A0-A600-923DAA2F9EDA}" type="pres">
      <dgm:prSet presAssocID="{3EB3360C-84D2-47ED-8A31-A256DF34E3E5}" presName="childTextVisible" presStyleLbl="bgAccFollowNode1" presStyleIdx="0" presStyleCnt="3" custScaleY="21630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44074E-B575-425B-A024-3B1B7859966F}" type="pres">
      <dgm:prSet presAssocID="{3EB3360C-84D2-47ED-8A31-A256DF34E3E5}" presName="childTextHidden" presStyleLbl="bgAccFollowNode1" presStyleIdx="0" presStyleCnt="3"/>
      <dgm:spPr/>
      <dgm:t>
        <a:bodyPr/>
        <a:lstStyle/>
        <a:p>
          <a:endParaRPr lang="it-IT"/>
        </a:p>
      </dgm:t>
    </dgm:pt>
    <dgm:pt modelId="{D061C629-AF91-4FEA-AA5C-5D0B928C08A6}" type="pres">
      <dgm:prSet presAssocID="{3EB3360C-84D2-47ED-8A31-A256DF34E3E5}" presName="parentText" presStyleLbl="node1" presStyleIdx="0" presStyleCnt="3" custScaleY="32428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F80E45-D47B-40F8-AB3B-63E70B7F4177}" type="pres">
      <dgm:prSet presAssocID="{3EB3360C-84D2-47ED-8A31-A256DF34E3E5}" presName="aSpace" presStyleCnt="0"/>
      <dgm:spPr/>
    </dgm:pt>
    <dgm:pt modelId="{D01D6A3A-4E86-42DF-BD9F-F095D8EE6292}" type="pres">
      <dgm:prSet presAssocID="{4A6B910D-2CAE-45F9-AF6D-08DE7EB56875}" presName="compNode" presStyleCnt="0"/>
      <dgm:spPr/>
    </dgm:pt>
    <dgm:pt modelId="{C762E1CB-1795-4A18-B5B0-07AD1A23F99F}" type="pres">
      <dgm:prSet presAssocID="{4A6B910D-2CAE-45F9-AF6D-08DE7EB56875}" presName="noGeometry" presStyleCnt="0"/>
      <dgm:spPr/>
    </dgm:pt>
    <dgm:pt modelId="{BD3221E7-53DA-4C42-BA0C-F0CEB354419C}" type="pres">
      <dgm:prSet presAssocID="{4A6B910D-2CAE-45F9-AF6D-08DE7EB56875}" presName="childTextVisible" presStyleLbl="bgAccFollowNode1" presStyleIdx="1" presStyleCnt="3" custScaleY="2086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423EE2-8E57-47AC-A3B6-C9C13AEDA62B}" type="pres">
      <dgm:prSet presAssocID="{4A6B910D-2CAE-45F9-AF6D-08DE7EB56875}" presName="childTextHidden" presStyleLbl="bgAccFollowNode1" presStyleIdx="1" presStyleCnt="3"/>
      <dgm:spPr/>
      <dgm:t>
        <a:bodyPr/>
        <a:lstStyle/>
        <a:p>
          <a:endParaRPr lang="it-IT"/>
        </a:p>
      </dgm:t>
    </dgm:pt>
    <dgm:pt modelId="{61600D16-927F-4214-9298-58637AA213A2}" type="pres">
      <dgm:prSet presAssocID="{4A6B910D-2CAE-45F9-AF6D-08DE7EB56875}" presName="parentText" presStyleLbl="node1" presStyleIdx="1" presStyleCnt="3" custScaleY="31081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B13A4B-13BA-4FFD-8BB6-5C89092804DD}" type="pres">
      <dgm:prSet presAssocID="{4A6B910D-2CAE-45F9-AF6D-08DE7EB56875}" presName="aSpace" presStyleCnt="0"/>
      <dgm:spPr/>
    </dgm:pt>
    <dgm:pt modelId="{FF7203CF-BC6B-49F9-86B8-D2C2F973DA55}" type="pres">
      <dgm:prSet presAssocID="{2FD0C611-51D9-4901-9F9E-EE7FB3968585}" presName="compNode" presStyleCnt="0"/>
      <dgm:spPr/>
    </dgm:pt>
    <dgm:pt modelId="{088415BC-73E5-429A-B6AE-0874A07660AD}" type="pres">
      <dgm:prSet presAssocID="{2FD0C611-51D9-4901-9F9E-EE7FB3968585}" presName="noGeometry" presStyleCnt="0"/>
      <dgm:spPr/>
    </dgm:pt>
    <dgm:pt modelId="{0E1CDE1E-2249-4631-A8FE-65F757C33241}" type="pres">
      <dgm:prSet presAssocID="{2FD0C611-51D9-4901-9F9E-EE7FB3968585}" presName="childTextVisible" presStyleLbl="bgAccFollowNode1" presStyleIdx="2" presStyleCnt="3" custScaleY="2008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1D7DFB-4E8A-4BF1-AF19-8214A69F7A9A}" type="pres">
      <dgm:prSet presAssocID="{2FD0C611-51D9-4901-9F9E-EE7FB3968585}" presName="childTextHidden" presStyleLbl="bgAccFollowNode1" presStyleIdx="2" presStyleCnt="3"/>
      <dgm:spPr/>
      <dgm:t>
        <a:bodyPr/>
        <a:lstStyle/>
        <a:p>
          <a:endParaRPr lang="it-IT"/>
        </a:p>
      </dgm:t>
    </dgm:pt>
    <dgm:pt modelId="{35C41D91-E4AF-42C0-9DEF-4305EA69388C}" type="pres">
      <dgm:prSet presAssocID="{2FD0C611-51D9-4901-9F9E-EE7FB3968585}" presName="parentText" presStyleLbl="node1" presStyleIdx="2" presStyleCnt="3" custScaleY="31081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297ACD3-B545-49B7-B9DB-2DBE194AE923}" type="presOf" srcId="{8BCD196E-06E2-4D3C-A47B-1672AD134D28}" destId="{BD3221E7-53DA-4C42-BA0C-F0CEB354419C}" srcOrd="0" destOrd="1" presId="urn:microsoft.com/office/officeart/2005/8/layout/hProcess6"/>
    <dgm:cxn modelId="{B51B6C3A-45D4-4AFE-887E-DFAB07388784}" srcId="{4A6B910D-2CAE-45F9-AF6D-08DE7EB56875}" destId="{C871C949-D3D3-41DC-8513-05876F22DBE3}" srcOrd="2" destOrd="0" parTransId="{60837B1A-1F69-4688-A430-65ADBB634195}" sibTransId="{16E973DA-8E8F-4093-BCB6-607D4FB6C0DB}"/>
    <dgm:cxn modelId="{0A475193-1935-4CDC-95DC-8AEB4B9A0099}" srcId="{2FD0C611-51D9-4901-9F9E-EE7FB3968585}" destId="{A9FFBAE5-0068-4DF4-A214-C494943870D8}" srcOrd="2" destOrd="0" parTransId="{63C58EB8-8E3C-4787-BCEF-076F8BFDF34D}" sibTransId="{8C5DC5CA-021E-489D-87B7-1852E9A3BE72}"/>
    <dgm:cxn modelId="{AB51CED0-2070-4B84-888D-2AD4DD6FE0B3}" type="presOf" srcId="{26AD1D14-6C7D-4000-A4CA-5FA717A0440B}" destId="{801D7DFB-4E8A-4BF1-AF19-8214A69F7A9A}" srcOrd="1" destOrd="1" presId="urn:microsoft.com/office/officeart/2005/8/layout/hProcess6"/>
    <dgm:cxn modelId="{604F2912-B32A-4921-B74C-08965D266A6B}" type="presOf" srcId="{A9FFBAE5-0068-4DF4-A214-C494943870D8}" destId="{801D7DFB-4E8A-4BF1-AF19-8214A69F7A9A}" srcOrd="1" destOrd="2" presId="urn:microsoft.com/office/officeart/2005/8/layout/hProcess6"/>
    <dgm:cxn modelId="{AFE36BA5-C9CC-46E7-9B5D-E5DA1CA4F8BE}" type="presOf" srcId="{2C6EA52A-39E8-462A-924B-15EC1D231BAA}" destId="{9C669FE9-C6A0-49A0-A600-923DAA2F9EDA}" srcOrd="0" destOrd="0" presId="urn:microsoft.com/office/officeart/2005/8/layout/hProcess6"/>
    <dgm:cxn modelId="{43F4F69A-4433-4186-BD27-FEF012534085}" srcId="{2FD0C611-51D9-4901-9F9E-EE7FB3968585}" destId="{FAB8A306-C0CC-416E-901F-87461A0D6EA9}" srcOrd="0" destOrd="0" parTransId="{4C6422FE-6A1E-4A5A-B84B-86EAD620AD44}" sibTransId="{5F3E8E45-F413-4FB5-BC53-6A25B5D3FF4C}"/>
    <dgm:cxn modelId="{0FEBE63A-67D6-410D-8970-671DB4A7C301}" srcId="{7552D5C3-19FF-4A52-9693-C604FB38B59F}" destId="{2FD0C611-51D9-4901-9F9E-EE7FB3968585}" srcOrd="2" destOrd="0" parTransId="{55540D32-8B4A-49F5-A3AB-9B48CC922C4F}" sibTransId="{ECD620B0-FA41-4F58-BD67-046C52FCE42B}"/>
    <dgm:cxn modelId="{4A4406AE-9BDC-459C-9D1C-549A0E182087}" type="presOf" srcId="{A9FFBAE5-0068-4DF4-A214-C494943870D8}" destId="{0E1CDE1E-2249-4631-A8FE-65F757C33241}" srcOrd="0" destOrd="2" presId="urn:microsoft.com/office/officeart/2005/8/layout/hProcess6"/>
    <dgm:cxn modelId="{ECE38807-0E74-476D-851A-E0C5C1642647}" type="presOf" srcId="{2FD0C611-51D9-4901-9F9E-EE7FB3968585}" destId="{35C41D91-E4AF-42C0-9DEF-4305EA69388C}" srcOrd="0" destOrd="0" presId="urn:microsoft.com/office/officeart/2005/8/layout/hProcess6"/>
    <dgm:cxn modelId="{6F485B05-8E0C-4F81-A5C8-07E1BA5B8DAA}" srcId="{7552D5C3-19FF-4A52-9693-C604FB38B59F}" destId="{3EB3360C-84D2-47ED-8A31-A256DF34E3E5}" srcOrd="0" destOrd="0" parTransId="{79629A4D-4521-49A7-8018-CBFD0B8F09B0}" sibTransId="{FEC9C4AD-6FFD-4DF7-B037-8D9ED0145DB8}"/>
    <dgm:cxn modelId="{49A1A409-11B0-42BE-8ABC-3508579DE43E}" type="presOf" srcId="{C871C949-D3D3-41DC-8513-05876F22DBE3}" destId="{BD3221E7-53DA-4C42-BA0C-F0CEB354419C}" srcOrd="0" destOrd="2" presId="urn:microsoft.com/office/officeart/2005/8/layout/hProcess6"/>
    <dgm:cxn modelId="{7B2FC7C6-241C-4EAC-A149-B20D29B24FF5}" type="presOf" srcId="{3C57C614-6711-4E1F-A7F3-7940FD1A9C2A}" destId="{E8423EE2-8E57-47AC-A3B6-C9C13AEDA62B}" srcOrd="1" destOrd="0" presId="urn:microsoft.com/office/officeart/2005/8/layout/hProcess6"/>
    <dgm:cxn modelId="{D0DE54CA-C659-40CC-B270-0B67F48EE2F3}" type="presOf" srcId="{4A6B910D-2CAE-45F9-AF6D-08DE7EB56875}" destId="{61600D16-927F-4214-9298-58637AA213A2}" srcOrd="0" destOrd="0" presId="urn:microsoft.com/office/officeart/2005/8/layout/hProcess6"/>
    <dgm:cxn modelId="{192FAEB1-A798-43E0-B5AA-5B1D3385E120}" type="presOf" srcId="{26AD1D14-6C7D-4000-A4CA-5FA717A0440B}" destId="{0E1CDE1E-2249-4631-A8FE-65F757C33241}" srcOrd="0" destOrd="1" presId="urn:microsoft.com/office/officeart/2005/8/layout/hProcess6"/>
    <dgm:cxn modelId="{90ACE4AB-1912-49AD-BFF9-FEA0323E71F4}" type="presOf" srcId="{FAB8A306-C0CC-416E-901F-87461A0D6EA9}" destId="{0E1CDE1E-2249-4631-A8FE-65F757C33241}" srcOrd="0" destOrd="0" presId="urn:microsoft.com/office/officeart/2005/8/layout/hProcess6"/>
    <dgm:cxn modelId="{D7FF7917-C291-412C-AB33-50C5610E20C4}" type="presOf" srcId="{8BCD196E-06E2-4D3C-A47B-1672AD134D28}" destId="{E8423EE2-8E57-47AC-A3B6-C9C13AEDA62B}" srcOrd="1" destOrd="1" presId="urn:microsoft.com/office/officeart/2005/8/layout/hProcess6"/>
    <dgm:cxn modelId="{2E6872A2-0266-43DC-9BA3-9459BC360F50}" srcId="{4A6B910D-2CAE-45F9-AF6D-08DE7EB56875}" destId="{8BCD196E-06E2-4D3C-A47B-1672AD134D28}" srcOrd="1" destOrd="0" parTransId="{19C0988D-07B4-4791-892E-AE7F34218363}" sibTransId="{CE321BD4-8E12-4C41-B92F-BF44A5BDA2C3}"/>
    <dgm:cxn modelId="{7A8427CE-20B0-42D7-929E-E145DF0E37D5}" srcId="{3EB3360C-84D2-47ED-8A31-A256DF34E3E5}" destId="{2C6EA52A-39E8-462A-924B-15EC1D231BAA}" srcOrd="0" destOrd="0" parTransId="{5FDFE17D-759A-4B0B-A3A7-341ADD339F94}" sibTransId="{865508A1-2A89-4BD4-A260-BD13CDD5A64B}"/>
    <dgm:cxn modelId="{C9AFEA14-3E8A-49BA-85AB-8C864F554509}" srcId="{4A6B910D-2CAE-45F9-AF6D-08DE7EB56875}" destId="{3C57C614-6711-4E1F-A7F3-7940FD1A9C2A}" srcOrd="0" destOrd="0" parTransId="{DC72F781-19B7-41AE-B03D-E9F909851FF9}" sibTransId="{267D7195-A4FE-482B-A472-6E1EC9E53E6D}"/>
    <dgm:cxn modelId="{F8FC1775-6EAC-4618-8674-D6701E534456}" type="presOf" srcId="{CBE31DB7-E3FC-4D68-B26C-18B6466FD99A}" destId="{9C669FE9-C6A0-49A0-A600-923DAA2F9EDA}" srcOrd="0" destOrd="1" presId="urn:microsoft.com/office/officeart/2005/8/layout/hProcess6"/>
    <dgm:cxn modelId="{9ED4C88A-EF93-45C1-AC37-903EC028BFED}" type="presOf" srcId="{CBE31DB7-E3FC-4D68-B26C-18B6466FD99A}" destId="{B144074E-B575-425B-A024-3B1B7859966F}" srcOrd="1" destOrd="1" presId="urn:microsoft.com/office/officeart/2005/8/layout/hProcess6"/>
    <dgm:cxn modelId="{60F175AE-A779-4297-9662-1F90A2DB3324}" srcId="{2FD0C611-51D9-4901-9F9E-EE7FB3968585}" destId="{26AD1D14-6C7D-4000-A4CA-5FA717A0440B}" srcOrd="1" destOrd="0" parTransId="{83EF484D-EDA1-4937-A6A2-656A90B44FAA}" sibTransId="{F84D4CEF-52A6-4D52-AE62-C9585116EA56}"/>
    <dgm:cxn modelId="{43E28450-8CFA-4C3C-92A9-EDD2351A4F5E}" type="presOf" srcId="{C871C949-D3D3-41DC-8513-05876F22DBE3}" destId="{E8423EE2-8E57-47AC-A3B6-C9C13AEDA62B}" srcOrd="1" destOrd="2" presId="urn:microsoft.com/office/officeart/2005/8/layout/hProcess6"/>
    <dgm:cxn modelId="{E50CFDC9-D759-410C-B43F-D1D87DD5ED25}" type="presOf" srcId="{3C57C614-6711-4E1F-A7F3-7940FD1A9C2A}" destId="{BD3221E7-53DA-4C42-BA0C-F0CEB354419C}" srcOrd="0" destOrd="0" presId="urn:microsoft.com/office/officeart/2005/8/layout/hProcess6"/>
    <dgm:cxn modelId="{0CD742C2-C096-4899-86EA-406EA74BB48C}" type="presOf" srcId="{7552D5C3-19FF-4A52-9693-C604FB38B59F}" destId="{4E492D15-3018-4FE6-BFFB-F7C7EDEA0DC4}" srcOrd="0" destOrd="0" presId="urn:microsoft.com/office/officeart/2005/8/layout/hProcess6"/>
    <dgm:cxn modelId="{6BD5A17E-5662-4561-8699-AED800C4E8C6}" type="presOf" srcId="{FAB8A306-C0CC-416E-901F-87461A0D6EA9}" destId="{801D7DFB-4E8A-4BF1-AF19-8214A69F7A9A}" srcOrd="1" destOrd="0" presId="urn:microsoft.com/office/officeart/2005/8/layout/hProcess6"/>
    <dgm:cxn modelId="{A9D21A40-06B2-4B00-99C1-E83467466889}" srcId="{7552D5C3-19FF-4A52-9693-C604FB38B59F}" destId="{4A6B910D-2CAE-45F9-AF6D-08DE7EB56875}" srcOrd="1" destOrd="0" parTransId="{0686F5C2-FCD9-4D35-AA07-6B5BADD13013}" sibTransId="{4548AC68-3F15-4E32-8A58-4037EA43B77A}"/>
    <dgm:cxn modelId="{F487452A-31DA-4A16-A5D9-F0AFDEA40264}" type="presOf" srcId="{2C6EA52A-39E8-462A-924B-15EC1D231BAA}" destId="{B144074E-B575-425B-A024-3B1B7859966F}" srcOrd="1" destOrd="0" presId="urn:microsoft.com/office/officeart/2005/8/layout/hProcess6"/>
    <dgm:cxn modelId="{37E3DF80-EAB3-41DD-AA08-6463EF0BE874}" type="presOf" srcId="{C92F9E31-38AF-4EF5-9FAD-3DEF78A13C25}" destId="{B144074E-B575-425B-A024-3B1B7859966F}" srcOrd="1" destOrd="2" presId="urn:microsoft.com/office/officeart/2005/8/layout/hProcess6"/>
    <dgm:cxn modelId="{5637F002-8D31-414B-A90C-9FB0FB10C514}" srcId="{3EB3360C-84D2-47ED-8A31-A256DF34E3E5}" destId="{C92F9E31-38AF-4EF5-9FAD-3DEF78A13C25}" srcOrd="2" destOrd="0" parTransId="{968E6D2A-2926-4D07-A46D-00FE213EB62C}" sibTransId="{D4F2B108-3449-46DC-A5F1-1094E5414C0C}"/>
    <dgm:cxn modelId="{17C15668-7DA8-4964-BAAA-CEF580928A71}" type="presOf" srcId="{3EB3360C-84D2-47ED-8A31-A256DF34E3E5}" destId="{D061C629-AF91-4FEA-AA5C-5D0B928C08A6}" srcOrd="0" destOrd="0" presId="urn:microsoft.com/office/officeart/2005/8/layout/hProcess6"/>
    <dgm:cxn modelId="{D11A0861-7E5B-4467-BA42-74B550B84191}" type="presOf" srcId="{C92F9E31-38AF-4EF5-9FAD-3DEF78A13C25}" destId="{9C669FE9-C6A0-49A0-A600-923DAA2F9EDA}" srcOrd="0" destOrd="2" presId="urn:microsoft.com/office/officeart/2005/8/layout/hProcess6"/>
    <dgm:cxn modelId="{6B84E5D1-5425-4FBF-BF5D-CB06FE79B0BA}" srcId="{3EB3360C-84D2-47ED-8A31-A256DF34E3E5}" destId="{CBE31DB7-E3FC-4D68-B26C-18B6466FD99A}" srcOrd="1" destOrd="0" parTransId="{732A243D-DDEE-4FC3-807C-EF05D7185663}" sibTransId="{149C3294-2F8E-4E0E-AD0C-B40FDCA74672}"/>
    <dgm:cxn modelId="{0B32B28D-6B13-4A92-85D1-DEEA75B7E286}" type="presParOf" srcId="{4E492D15-3018-4FE6-BFFB-F7C7EDEA0DC4}" destId="{0058F5D0-683D-48A0-A5F9-0071869B7E08}" srcOrd="0" destOrd="0" presId="urn:microsoft.com/office/officeart/2005/8/layout/hProcess6"/>
    <dgm:cxn modelId="{FA555960-FA6D-4C85-A910-03DAEFE85685}" type="presParOf" srcId="{0058F5D0-683D-48A0-A5F9-0071869B7E08}" destId="{EF0529CC-AE18-4D8C-8E36-02FD82DBBF75}" srcOrd="0" destOrd="0" presId="urn:microsoft.com/office/officeart/2005/8/layout/hProcess6"/>
    <dgm:cxn modelId="{916B7BAC-E2F2-45FD-9E0B-3913A0D04E5A}" type="presParOf" srcId="{0058F5D0-683D-48A0-A5F9-0071869B7E08}" destId="{9C669FE9-C6A0-49A0-A600-923DAA2F9EDA}" srcOrd="1" destOrd="0" presId="urn:microsoft.com/office/officeart/2005/8/layout/hProcess6"/>
    <dgm:cxn modelId="{8A3A9BFF-BA34-4E48-A94A-1BCE837AED53}" type="presParOf" srcId="{0058F5D0-683D-48A0-A5F9-0071869B7E08}" destId="{B144074E-B575-425B-A024-3B1B7859966F}" srcOrd="2" destOrd="0" presId="urn:microsoft.com/office/officeart/2005/8/layout/hProcess6"/>
    <dgm:cxn modelId="{39F02DE2-F6A6-4EED-A61E-7E44912CB215}" type="presParOf" srcId="{0058F5D0-683D-48A0-A5F9-0071869B7E08}" destId="{D061C629-AF91-4FEA-AA5C-5D0B928C08A6}" srcOrd="3" destOrd="0" presId="urn:microsoft.com/office/officeart/2005/8/layout/hProcess6"/>
    <dgm:cxn modelId="{202F69F6-7852-42B6-A998-825B74D948D7}" type="presParOf" srcId="{4E492D15-3018-4FE6-BFFB-F7C7EDEA0DC4}" destId="{4BF80E45-D47B-40F8-AB3B-63E70B7F4177}" srcOrd="1" destOrd="0" presId="urn:microsoft.com/office/officeart/2005/8/layout/hProcess6"/>
    <dgm:cxn modelId="{9FFBBC12-FACA-43A8-B8BF-BA71DA5A31DB}" type="presParOf" srcId="{4E492D15-3018-4FE6-BFFB-F7C7EDEA0DC4}" destId="{D01D6A3A-4E86-42DF-BD9F-F095D8EE6292}" srcOrd="2" destOrd="0" presId="urn:microsoft.com/office/officeart/2005/8/layout/hProcess6"/>
    <dgm:cxn modelId="{419623CB-6D92-42A6-9537-A7B5C46FA465}" type="presParOf" srcId="{D01D6A3A-4E86-42DF-BD9F-F095D8EE6292}" destId="{C762E1CB-1795-4A18-B5B0-07AD1A23F99F}" srcOrd="0" destOrd="0" presId="urn:microsoft.com/office/officeart/2005/8/layout/hProcess6"/>
    <dgm:cxn modelId="{5A8B3116-78DD-48E9-B36F-F469FDCFBAF1}" type="presParOf" srcId="{D01D6A3A-4E86-42DF-BD9F-F095D8EE6292}" destId="{BD3221E7-53DA-4C42-BA0C-F0CEB354419C}" srcOrd="1" destOrd="0" presId="urn:microsoft.com/office/officeart/2005/8/layout/hProcess6"/>
    <dgm:cxn modelId="{3BC32B10-B7FB-44ED-9774-DFB65060D295}" type="presParOf" srcId="{D01D6A3A-4E86-42DF-BD9F-F095D8EE6292}" destId="{E8423EE2-8E57-47AC-A3B6-C9C13AEDA62B}" srcOrd="2" destOrd="0" presId="urn:microsoft.com/office/officeart/2005/8/layout/hProcess6"/>
    <dgm:cxn modelId="{A22F58E4-0EB9-42DE-A4DE-7BC95491D982}" type="presParOf" srcId="{D01D6A3A-4E86-42DF-BD9F-F095D8EE6292}" destId="{61600D16-927F-4214-9298-58637AA213A2}" srcOrd="3" destOrd="0" presId="urn:microsoft.com/office/officeart/2005/8/layout/hProcess6"/>
    <dgm:cxn modelId="{2BB4BFAA-EB1C-4ABE-8FCE-875EA49259BB}" type="presParOf" srcId="{4E492D15-3018-4FE6-BFFB-F7C7EDEA0DC4}" destId="{29B13A4B-13BA-4FFD-8BB6-5C89092804DD}" srcOrd="3" destOrd="0" presId="urn:microsoft.com/office/officeart/2005/8/layout/hProcess6"/>
    <dgm:cxn modelId="{E26088FD-1826-411F-BCAC-2BF7B7BE371D}" type="presParOf" srcId="{4E492D15-3018-4FE6-BFFB-F7C7EDEA0DC4}" destId="{FF7203CF-BC6B-49F9-86B8-D2C2F973DA55}" srcOrd="4" destOrd="0" presId="urn:microsoft.com/office/officeart/2005/8/layout/hProcess6"/>
    <dgm:cxn modelId="{EF065D9E-C7C1-472A-AF2F-1F69A28FB2A5}" type="presParOf" srcId="{FF7203CF-BC6B-49F9-86B8-D2C2F973DA55}" destId="{088415BC-73E5-429A-B6AE-0874A07660AD}" srcOrd="0" destOrd="0" presId="urn:microsoft.com/office/officeart/2005/8/layout/hProcess6"/>
    <dgm:cxn modelId="{3B187201-08D0-44DC-AD54-9F2BF0785B2C}" type="presParOf" srcId="{FF7203CF-BC6B-49F9-86B8-D2C2F973DA55}" destId="{0E1CDE1E-2249-4631-A8FE-65F757C33241}" srcOrd="1" destOrd="0" presId="urn:microsoft.com/office/officeart/2005/8/layout/hProcess6"/>
    <dgm:cxn modelId="{36583B7C-874D-4A8B-B368-B45420638923}" type="presParOf" srcId="{FF7203CF-BC6B-49F9-86B8-D2C2F973DA55}" destId="{801D7DFB-4E8A-4BF1-AF19-8214A69F7A9A}" srcOrd="2" destOrd="0" presId="urn:microsoft.com/office/officeart/2005/8/layout/hProcess6"/>
    <dgm:cxn modelId="{1573344A-3EA1-4B1E-9ADA-9DD423EAF379}" type="presParOf" srcId="{FF7203CF-BC6B-49F9-86B8-D2C2F973DA55}" destId="{35C41D91-E4AF-42C0-9DEF-4305EA69388C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A97DE9-7D35-4E69-BC59-7722D782B46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09928A7-3FEE-4A7D-9B57-35067C2A4DED}">
      <dgm:prSet phldrT="[Testo]"/>
      <dgm:spPr/>
      <dgm:t>
        <a:bodyPr/>
        <a:lstStyle/>
        <a:p>
          <a:r>
            <a:rPr lang="it-IT" dirty="0" smtClean="0"/>
            <a:t>COMPETENZA </a:t>
          </a:r>
          <a:r>
            <a:rPr lang="it-IT" dirty="0" err="1" smtClean="0"/>
            <a:t>DI</a:t>
          </a:r>
          <a:r>
            <a:rPr lang="it-IT" dirty="0" smtClean="0"/>
            <a:t> LINGUAGGIO, SULLE FONTI E ETICHE</a:t>
          </a:r>
          <a:endParaRPr lang="it-IT" dirty="0"/>
        </a:p>
      </dgm:t>
    </dgm:pt>
    <dgm:pt modelId="{671E4058-2BBF-4C1B-823C-CF8D494F2F01}" type="parTrans" cxnId="{9E80CD41-E29C-4A03-84C4-B4F5241C36DC}">
      <dgm:prSet/>
      <dgm:spPr/>
      <dgm:t>
        <a:bodyPr/>
        <a:lstStyle/>
        <a:p>
          <a:endParaRPr lang="it-IT"/>
        </a:p>
      </dgm:t>
    </dgm:pt>
    <dgm:pt modelId="{CFE0064E-51A7-49D1-9966-F6B5FB7A8006}" type="sibTrans" cxnId="{9E80CD41-E29C-4A03-84C4-B4F5241C36DC}">
      <dgm:prSet/>
      <dgm:spPr/>
      <dgm:t>
        <a:bodyPr/>
        <a:lstStyle/>
        <a:p>
          <a:endParaRPr lang="it-IT"/>
        </a:p>
      </dgm:t>
    </dgm:pt>
    <dgm:pt modelId="{028F6BA1-64DA-41EC-B251-205EBA55FC60}">
      <dgm:prSet phldrT="[Testo]" custT="1"/>
      <dgm:spPr/>
      <dgm:t>
        <a:bodyPr/>
        <a:lstStyle/>
        <a:p>
          <a:r>
            <a:rPr lang="it-IT" sz="1400" dirty="0" smtClean="0"/>
            <a:t>COMPETENZA DEL PRIMO BIENNIO: VALUTARE LA DIMENSIONE RELIGIOSA DELLA VITA UMANA A PARTIRE DALLA CONOSCENZA DELLA BIBBIA E DELLA PERSONA </a:t>
          </a:r>
          <a:r>
            <a:rPr lang="it-IT" sz="1400" dirty="0" err="1" smtClean="0"/>
            <a:t>DI</a:t>
          </a:r>
          <a:r>
            <a:rPr lang="it-IT" sz="1400" dirty="0" smtClean="0"/>
            <a:t> GESU’ CRISTO RICONOSCENDO IL SENSO  IL SIGNIFICATO DEL LINGUAGGIO RELIGIOSO CRISTIANO</a:t>
          </a:r>
          <a:endParaRPr lang="it-IT" sz="1400" dirty="0"/>
        </a:p>
      </dgm:t>
    </dgm:pt>
    <dgm:pt modelId="{6E51BFE1-AEEF-4328-9B97-9EE0E44E6467}" type="parTrans" cxnId="{45216908-92AE-47F7-9A15-74550F53296D}">
      <dgm:prSet/>
      <dgm:spPr/>
      <dgm:t>
        <a:bodyPr/>
        <a:lstStyle/>
        <a:p>
          <a:endParaRPr lang="it-IT"/>
        </a:p>
      </dgm:t>
    </dgm:pt>
    <dgm:pt modelId="{4E6B9B8E-C13F-4143-867B-79845816523D}" type="sibTrans" cxnId="{45216908-92AE-47F7-9A15-74550F53296D}">
      <dgm:prSet/>
      <dgm:spPr/>
      <dgm:t>
        <a:bodyPr/>
        <a:lstStyle/>
        <a:p>
          <a:endParaRPr lang="it-IT"/>
        </a:p>
      </dgm:t>
    </dgm:pt>
    <dgm:pt modelId="{31F6BB05-0FF6-4214-963F-AFF248A3BAE1}">
      <dgm:prSet phldrT="[Testo]" custT="1"/>
      <dgm:spPr/>
      <dgm:t>
        <a:bodyPr/>
        <a:lstStyle/>
        <a:p>
          <a:r>
            <a:rPr lang="it-IT" sz="1400" dirty="0" smtClean="0"/>
            <a:t>COMPETENZE DEL TRIENNIO: UTILIZZARE CONSAPEVOLMENTE LE FONTI AUTENTICHE DELLA FEDE CRISTIANA, INTERPRETANDONE CORRETTAMENTE I CONTENUTI, SECONDO LA TRADIZIONE DELLA CHIESA</a:t>
          </a:r>
          <a:r>
            <a:rPr lang="it-IT" sz="1400" dirty="0" smtClean="0">
              <a:solidFill>
                <a:srgbClr val="92D050"/>
              </a:solidFill>
            </a:rPr>
            <a:t>, NEL CONFRONTO APERTO AI CONTRIBUTI </a:t>
          </a:r>
          <a:r>
            <a:rPr lang="it-IT" sz="1400" dirty="0" err="1" smtClean="0">
              <a:solidFill>
                <a:srgbClr val="92D050"/>
              </a:solidFill>
            </a:rPr>
            <a:t>DI</a:t>
          </a:r>
          <a:r>
            <a:rPr lang="it-IT" sz="1400" dirty="0" smtClean="0">
              <a:solidFill>
                <a:srgbClr val="92D050"/>
              </a:solidFill>
            </a:rPr>
            <a:t> ALTRE DISCIPLINE E TRADIZIONI STORICO-CULTURALI </a:t>
          </a:r>
          <a:r>
            <a:rPr lang="it-IT" sz="1400" dirty="0" smtClean="0"/>
            <a:t>(LICEI ) </a:t>
          </a:r>
          <a:r>
            <a:rPr lang="it-IT" sz="1400" dirty="0" smtClean="0">
              <a:solidFill>
                <a:srgbClr val="92D050"/>
              </a:solidFill>
            </a:rPr>
            <a:t>NEL CONFRONTO APERTO AI CONTRIBUTI DELLA CULTURA SCIENTIFICO TECNOLOGICA </a:t>
          </a:r>
          <a:r>
            <a:rPr lang="it-IT" sz="1400" dirty="0" smtClean="0"/>
            <a:t>(</a:t>
          </a:r>
          <a:r>
            <a:rPr lang="it-IT" sz="1400" dirty="0" smtClean="0">
              <a:solidFill>
                <a:srgbClr val="92D050"/>
              </a:solidFill>
            </a:rPr>
            <a:t>TECNICI)NEL CONFRONTO APERTO AL MONDO DEL LAVORO E DELLA PROFESSIONALITA</a:t>
          </a:r>
          <a:r>
            <a:rPr lang="it-IT" sz="1400" dirty="0" smtClean="0"/>
            <a:t>’ (PROFESSIONALI)</a:t>
          </a:r>
          <a:endParaRPr lang="it-IT" sz="1400" dirty="0"/>
        </a:p>
      </dgm:t>
    </dgm:pt>
    <dgm:pt modelId="{9F6A9C26-C71E-4F8C-B7E2-2CCA25E009E1}" type="parTrans" cxnId="{6147CF82-75A3-4B06-9472-8A40EABA07B5}">
      <dgm:prSet/>
      <dgm:spPr/>
      <dgm:t>
        <a:bodyPr/>
        <a:lstStyle/>
        <a:p>
          <a:endParaRPr lang="it-IT"/>
        </a:p>
      </dgm:t>
    </dgm:pt>
    <dgm:pt modelId="{66619CA1-C421-42B9-BB2E-62E4EB9558A1}" type="sibTrans" cxnId="{6147CF82-75A3-4B06-9472-8A40EABA07B5}">
      <dgm:prSet/>
      <dgm:spPr/>
      <dgm:t>
        <a:bodyPr/>
        <a:lstStyle/>
        <a:p>
          <a:endParaRPr lang="it-IT"/>
        </a:p>
      </dgm:t>
    </dgm:pt>
    <dgm:pt modelId="{9A58E853-45BD-4D4A-92D5-8F1618783AD3}">
      <dgm:prSet phldrT="[Testo]" custT="1"/>
      <dgm:spPr/>
      <dgm:t>
        <a:bodyPr/>
        <a:lstStyle/>
        <a:p>
          <a:r>
            <a:rPr lang="it-IT" sz="1400" dirty="0" smtClean="0"/>
            <a:t>COMPETENZE ETICHE AL TERMINE DELL’INTERO PERCORSO </a:t>
          </a:r>
          <a:r>
            <a:rPr lang="it-IT" sz="1400" dirty="0" err="1" smtClean="0"/>
            <a:t>DI</a:t>
          </a:r>
          <a:r>
            <a:rPr lang="it-IT" sz="1400" dirty="0" smtClean="0"/>
            <a:t> STUDIO: SVILUPPARE UN MATURO SENSO CRITICO E UN PERSONALE PROGETTO </a:t>
          </a:r>
          <a:r>
            <a:rPr lang="it-IT" sz="1400" dirty="0" err="1" smtClean="0"/>
            <a:t>DI</a:t>
          </a:r>
          <a:r>
            <a:rPr lang="it-IT" sz="1400" dirty="0" smtClean="0"/>
            <a:t> VITA RIFLETTENDO SULLA PROPRIA IDENTITA’ NEL CONFRONTO CON IL MESSAGGIO CRISTIANO, APERTO ALL’ESERCIZIO DELLA GIUSTIZIA E DELLA SOLIDARIETA’ IN UN CONTESTO MULTICULTURALE</a:t>
          </a:r>
          <a:endParaRPr lang="it-IT" sz="1400" dirty="0"/>
        </a:p>
      </dgm:t>
    </dgm:pt>
    <dgm:pt modelId="{D1151F75-B2F2-4144-96C9-EDE26C104654}" type="parTrans" cxnId="{6967E0FE-B947-4FAC-9C3A-204411C06308}">
      <dgm:prSet/>
      <dgm:spPr/>
      <dgm:t>
        <a:bodyPr/>
        <a:lstStyle/>
        <a:p>
          <a:endParaRPr lang="it-IT"/>
        </a:p>
      </dgm:t>
    </dgm:pt>
    <dgm:pt modelId="{21E61B9E-21FD-44B5-B5F7-8F213A2E23F3}" type="sibTrans" cxnId="{6967E0FE-B947-4FAC-9C3A-204411C06308}">
      <dgm:prSet/>
      <dgm:spPr/>
      <dgm:t>
        <a:bodyPr/>
        <a:lstStyle/>
        <a:p>
          <a:endParaRPr lang="it-IT"/>
        </a:p>
      </dgm:t>
    </dgm:pt>
    <dgm:pt modelId="{C5E5F990-6240-4091-89BA-986135086450}" type="pres">
      <dgm:prSet presAssocID="{65A97DE9-7D35-4E69-BC59-7722D782B46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D8AD69-A75A-45BE-A8DF-726C213D61D4}" type="pres">
      <dgm:prSet presAssocID="{809928A7-3FEE-4A7D-9B57-35067C2A4DED}" presName="centerShape" presStyleLbl="node0" presStyleIdx="0" presStyleCnt="1"/>
      <dgm:spPr/>
      <dgm:t>
        <a:bodyPr/>
        <a:lstStyle/>
        <a:p>
          <a:endParaRPr lang="it-IT"/>
        </a:p>
      </dgm:t>
    </dgm:pt>
    <dgm:pt modelId="{2BB3435D-E30C-481A-9079-B94BE640E84E}" type="pres">
      <dgm:prSet presAssocID="{6E51BFE1-AEEF-4328-9B97-9EE0E44E6467}" presName="parTrans" presStyleLbl="bgSibTrans2D1" presStyleIdx="0" presStyleCnt="3"/>
      <dgm:spPr/>
      <dgm:t>
        <a:bodyPr/>
        <a:lstStyle/>
        <a:p>
          <a:endParaRPr lang="it-IT"/>
        </a:p>
      </dgm:t>
    </dgm:pt>
    <dgm:pt modelId="{A0262DC7-CFC5-47EA-B364-FAFC7201B3DC}" type="pres">
      <dgm:prSet presAssocID="{028F6BA1-64DA-41EC-B251-205EBA55FC60}" presName="node" presStyleLbl="node1" presStyleIdx="0" presStyleCnt="3" custScaleY="134971" custRadScaleRad="97399" custRadScaleInc="-8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819F5D-044C-4CC4-9959-C9AC8218AA54}" type="pres">
      <dgm:prSet presAssocID="{9F6A9C26-C71E-4F8C-B7E2-2CCA25E009E1}" presName="parTrans" presStyleLbl="bgSibTrans2D1" presStyleIdx="1" presStyleCnt="3"/>
      <dgm:spPr/>
      <dgm:t>
        <a:bodyPr/>
        <a:lstStyle/>
        <a:p>
          <a:endParaRPr lang="it-IT"/>
        </a:p>
      </dgm:t>
    </dgm:pt>
    <dgm:pt modelId="{E61A7FC4-5746-4C94-8C0B-B879939C1955}" type="pres">
      <dgm:prSet presAssocID="{31F6BB05-0FF6-4214-963F-AFF248A3BAE1}" presName="node" presStyleLbl="node1" presStyleIdx="1" presStyleCnt="3" custScaleY="2113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DC0262-0B8F-458D-A1A7-0FDB315C2905}" type="pres">
      <dgm:prSet presAssocID="{D1151F75-B2F2-4144-96C9-EDE26C104654}" presName="parTrans" presStyleLbl="bgSibTrans2D1" presStyleIdx="2" presStyleCnt="3"/>
      <dgm:spPr/>
      <dgm:t>
        <a:bodyPr/>
        <a:lstStyle/>
        <a:p>
          <a:endParaRPr lang="it-IT"/>
        </a:p>
      </dgm:t>
    </dgm:pt>
    <dgm:pt modelId="{A94519BB-FE4E-48EF-8D64-CCFFA14E6CA7}" type="pres">
      <dgm:prSet presAssocID="{9A58E853-45BD-4D4A-92D5-8F1618783AD3}" presName="node" presStyleLbl="node1" presStyleIdx="2" presStyleCnt="3" custScaleY="1409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327DEAA-94DE-4E62-A8CF-EFDC4E3E8354}" type="presOf" srcId="{31F6BB05-0FF6-4214-963F-AFF248A3BAE1}" destId="{E61A7FC4-5746-4C94-8C0B-B879939C1955}" srcOrd="0" destOrd="0" presId="urn:microsoft.com/office/officeart/2005/8/layout/radial4"/>
    <dgm:cxn modelId="{848D752D-1791-4912-ABB2-EFACEE51EC4C}" type="presOf" srcId="{9F6A9C26-C71E-4F8C-B7E2-2CCA25E009E1}" destId="{68819F5D-044C-4CC4-9959-C9AC8218AA54}" srcOrd="0" destOrd="0" presId="urn:microsoft.com/office/officeart/2005/8/layout/radial4"/>
    <dgm:cxn modelId="{31BDDBD6-63E5-4D6B-A625-779A9D1E46D1}" type="presOf" srcId="{9A58E853-45BD-4D4A-92D5-8F1618783AD3}" destId="{A94519BB-FE4E-48EF-8D64-CCFFA14E6CA7}" srcOrd="0" destOrd="0" presId="urn:microsoft.com/office/officeart/2005/8/layout/radial4"/>
    <dgm:cxn modelId="{A454A778-F6A4-4D71-B4F9-CFE26F827100}" type="presOf" srcId="{6E51BFE1-AEEF-4328-9B97-9EE0E44E6467}" destId="{2BB3435D-E30C-481A-9079-B94BE640E84E}" srcOrd="0" destOrd="0" presId="urn:microsoft.com/office/officeart/2005/8/layout/radial4"/>
    <dgm:cxn modelId="{6C89B7E1-5FA0-4B7C-989E-C210A37E0DFE}" type="presOf" srcId="{028F6BA1-64DA-41EC-B251-205EBA55FC60}" destId="{A0262DC7-CFC5-47EA-B364-FAFC7201B3DC}" srcOrd="0" destOrd="0" presId="urn:microsoft.com/office/officeart/2005/8/layout/radial4"/>
    <dgm:cxn modelId="{9E80CD41-E29C-4A03-84C4-B4F5241C36DC}" srcId="{65A97DE9-7D35-4E69-BC59-7722D782B46E}" destId="{809928A7-3FEE-4A7D-9B57-35067C2A4DED}" srcOrd="0" destOrd="0" parTransId="{671E4058-2BBF-4C1B-823C-CF8D494F2F01}" sibTransId="{CFE0064E-51A7-49D1-9966-F6B5FB7A8006}"/>
    <dgm:cxn modelId="{45216908-92AE-47F7-9A15-74550F53296D}" srcId="{809928A7-3FEE-4A7D-9B57-35067C2A4DED}" destId="{028F6BA1-64DA-41EC-B251-205EBA55FC60}" srcOrd="0" destOrd="0" parTransId="{6E51BFE1-AEEF-4328-9B97-9EE0E44E6467}" sibTransId="{4E6B9B8E-C13F-4143-867B-79845816523D}"/>
    <dgm:cxn modelId="{6967E0FE-B947-4FAC-9C3A-204411C06308}" srcId="{809928A7-3FEE-4A7D-9B57-35067C2A4DED}" destId="{9A58E853-45BD-4D4A-92D5-8F1618783AD3}" srcOrd="2" destOrd="0" parTransId="{D1151F75-B2F2-4144-96C9-EDE26C104654}" sibTransId="{21E61B9E-21FD-44B5-B5F7-8F213A2E23F3}"/>
    <dgm:cxn modelId="{0AEE0167-9229-40E4-B6FB-A56F845F3224}" type="presOf" srcId="{65A97DE9-7D35-4E69-BC59-7722D782B46E}" destId="{C5E5F990-6240-4091-89BA-986135086450}" srcOrd="0" destOrd="0" presId="urn:microsoft.com/office/officeart/2005/8/layout/radial4"/>
    <dgm:cxn modelId="{848434BE-D560-46E1-AFAB-8F6A26A74D93}" type="presOf" srcId="{D1151F75-B2F2-4144-96C9-EDE26C104654}" destId="{55DC0262-0B8F-458D-A1A7-0FDB315C2905}" srcOrd="0" destOrd="0" presId="urn:microsoft.com/office/officeart/2005/8/layout/radial4"/>
    <dgm:cxn modelId="{731824CA-131E-4FA0-B37E-A230911CDED9}" type="presOf" srcId="{809928A7-3FEE-4A7D-9B57-35067C2A4DED}" destId="{F1D8AD69-A75A-45BE-A8DF-726C213D61D4}" srcOrd="0" destOrd="0" presId="urn:microsoft.com/office/officeart/2005/8/layout/radial4"/>
    <dgm:cxn modelId="{6147CF82-75A3-4B06-9472-8A40EABA07B5}" srcId="{809928A7-3FEE-4A7D-9B57-35067C2A4DED}" destId="{31F6BB05-0FF6-4214-963F-AFF248A3BAE1}" srcOrd="1" destOrd="0" parTransId="{9F6A9C26-C71E-4F8C-B7E2-2CCA25E009E1}" sibTransId="{66619CA1-C421-42B9-BB2E-62E4EB9558A1}"/>
    <dgm:cxn modelId="{449BD46D-01C8-4C0C-BDF0-FECE84E3C10C}" type="presParOf" srcId="{C5E5F990-6240-4091-89BA-986135086450}" destId="{F1D8AD69-A75A-45BE-A8DF-726C213D61D4}" srcOrd="0" destOrd="0" presId="urn:microsoft.com/office/officeart/2005/8/layout/radial4"/>
    <dgm:cxn modelId="{66F3A795-C698-42EA-9775-2AC4883E3E63}" type="presParOf" srcId="{C5E5F990-6240-4091-89BA-986135086450}" destId="{2BB3435D-E30C-481A-9079-B94BE640E84E}" srcOrd="1" destOrd="0" presId="urn:microsoft.com/office/officeart/2005/8/layout/radial4"/>
    <dgm:cxn modelId="{E3047359-CE42-4F63-AF89-18A60A15DA90}" type="presParOf" srcId="{C5E5F990-6240-4091-89BA-986135086450}" destId="{A0262DC7-CFC5-47EA-B364-FAFC7201B3DC}" srcOrd="2" destOrd="0" presId="urn:microsoft.com/office/officeart/2005/8/layout/radial4"/>
    <dgm:cxn modelId="{A044E92E-C4E8-4FEB-9C8C-4D7B7D0B22D0}" type="presParOf" srcId="{C5E5F990-6240-4091-89BA-986135086450}" destId="{68819F5D-044C-4CC4-9959-C9AC8218AA54}" srcOrd="3" destOrd="0" presId="urn:microsoft.com/office/officeart/2005/8/layout/radial4"/>
    <dgm:cxn modelId="{E6AF0ED6-B26D-4D09-8DE2-B3C68F1D1A6A}" type="presParOf" srcId="{C5E5F990-6240-4091-89BA-986135086450}" destId="{E61A7FC4-5746-4C94-8C0B-B879939C1955}" srcOrd="4" destOrd="0" presId="urn:microsoft.com/office/officeart/2005/8/layout/radial4"/>
    <dgm:cxn modelId="{9E25C3CC-19C4-4157-8E0C-22F734FEFF12}" type="presParOf" srcId="{C5E5F990-6240-4091-89BA-986135086450}" destId="{55DC0262-0B8F-458D-A1A7-0FDB315C2905}" srcOrd="5" destOrd="0" presId="urn:microsoft.com/office/officeart/2005/8/layout/radial4"/>
    <dgm:cxn modelId="{B0400E34-94FF-4928-88E0-0A90A95B9264}" type="presParOf" srcId="{C5E5F990-6240-4091-89BA-986135086450}" destId="{A94519BB-FE4E-48EF-8D64-CCFFA14E6CA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381F8F-04FD-4601-BF33-8C1CC567EC9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FDAAB30-A78F-4A79-BEA2-E1520A0E6B2C}">
      <dgm:prSet phldrT="[Testo]" custT="1"/>
      <dgm:spPr/>
      <dgm:t>
        <a:bodyPr/>
        <a:lstStyle/>
        <a:p>
          <a:r>
            <a:rPr lang="it-IT" sz="1800" dirty="0" smtClean="0"/>
            <a:t>VALUTARE LA DIMENSIONE RELIGIOSA DELLA VITA UMANA A PARTIRE DALLA CONOSCENZA DELLA BIBBIA E DELLA PERSONA </a:t>
          </a:r>
          <a:r>
            <a:rPr lang="it-IT" sz="1800" dirty="0" err="1" smtClean="0"/>
            <a:t>DI</a:t>
          </a:r>
          <a:r>
            <a:rPr lang="it-IT" sz="1800" dirty="0" smtClean="0"/>
            <a:t> GESU’ CRISTO RICONOSCENDO  IL SENSO E IL SIGNIFICATO DEL LINGUAGGIO RELIGIOSO CRISTIANO</a:t>
          </a:r>
          <a:endParaRPr lang="it-IT" sz="1800" dirty="0"/>
        </a:p>
      </dgm:t>
    </dgm:pt>
    <dgm:pt modelId="{C470C7FB-DB31-4705-AB86-D67FE316E93B}" type="parTrans" cxnId="{E7E23388-6471-45F7-94B9-DA81B831FABF}">
      <dgm:prSet/>
      <dgm:spPr/>
      <dgm:t>
        <a:bodyPr/>
        <a:lstStyle/>
        <a:p>
          <a:endParaRPr lang="it-IT"/>
        </a:p>
      </dgm:t>
    </dgm:pt>
    <dgm:pt modelId="{F2E29C59-DFB9-4924-87E1-C04A0693C80A}" type="sibTrans" cxnId="{E7E23388-6471-45F7-94B9-DA81B831FABF}">
      <dgm:prSet/>
      <dgm:spPr/>
      <dgm:t>
        <a:bodyPr/>
        <a:lstStyle/>
        <a:p>
          <a:endParaRPr lang="it-IT"/>
        </a:p>
      </dgm:t>
    </dgm:pt>
    <dgm:pt modelId="{A39C1B8A-67D6-4411-AEA0-87CA53F3EB3F}">
      <dgm:prSet phldrT="[Tes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400" dirty="0" smtClean="0"/>
            <a:t>RIFLETTERE SULLE PROPRIE ESPERIENZE PERSONALI E </a:t>
          </a:r>
          <a:r>
            <a:rPr lang="it-IT" sz="1400" dirty="0" err="1" smtClean="0"/>
            <a:t>DI</a:t>
          </a:r>
          <a:r>
            <a:rPr lang="it-IT" sz="1400" dirty="0" smtClean="0"/>
            <a:t> RELAZIONE CON GLI ALTRI: SENTIMENTI, DUBBI, SPERANZE, RELAZIONI, SOLITUDINE, INCONTRO, CONDIVISIONE, PONENDO DOMANDE </a:t>
          </a:r>
          <a:r>
            <a:rPr lang="it-IT" sz="1400" dirty="0" err="1" smtClean="0"/>
            <a:t>DI</a:t>
          </a:r>
          <a:r>
            <a:rPr lang="it-IT" sz="1400" dirty="0" smtClean="0"/>
            <a:t> SENSO NEL CONFRONTO CON LE RISPOSTE OFFERTE DALLA TRADIZIONE CRISTIANA</a:t>
          </a:r>
          <a:endParaRPr lang="it-IT" sz="1400" dirty="0"/>
        </a:p>
      </dgm:t>
    </dgm:pt>
    <dgm:pt modelId="{C97944CC-8D29-49E3-9ECE-AF20DB534A91}" type="parTrans" cxnId="{28E9C181-6E30-429F-9AE3-36F36BA7CDFE}">
      <dgm:prSet/>
      <dgm:spPr/>
      <dgm:t>
        <a:bodyPr/>
        <a:lstStyle/>
        <a:p>
          <a:endParaRPr lang="it-IT"/>
        </a:p>
      </dgm:t>
    </dgm:pt>
    <dgm:pt modelId="{DB78881B-CBD3-40F6-862B-DDE005865B65}" type="sibTrans" cxnId="{28E9C181-6E30-429F-9AE3-36F36BA7CDFE}">
      <dgm:prSet/>
      <dgm:spPr/>
      <dgm:t>
        <a:bodyPr/>
        <a:lstStyle/>
        <a:p>
          <a:endParaRPr lang="it-IT"/>
        </a:p>
      </dgm:t>
    </dgm:pt>
    <dgm:pt modelId="{80340D1E-13E3-4CCC-9490-D15BB830D242}">
      <dgm:prSet phldrT="[Tes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400" dirty="0" smtClean="0"/>
            <a:t>RICONOSCERE IL VALORE DEL LINGUAGGIO RELIGIOSO, IN PARTICOLARE CRISTIANO-CATTOLICO, NELL’INTERPRETAZIONE DELLA REALTA’ E USARLO NELLA SPIEGAZIONE DEI CONTENUTI SPECIFICI DEL CRISTIANESIMIO</a:t>
          </a:r>
          <a:endParaRPr lang="it-IT" sz="1400" dirty="0"/>
        </a:p>
      </dgm:t>
    </dgm:pt>
    <dgm:pt modelId="{5F4F9909-071D-4BAE-B77D-D796AD0DD7A0}" type="parTrans" cxnId="{160003BD-3776-4461-8AC6-DDD140C9F973}">
      <dgm:prSet/>
      <dgm:spPr/>
      <dgm:t>
        <a:bodyPr/>
        <a:lstStyle/>
        <a:p>
          <a:endParaRPr lang="it-IT"/>
        </a:p>
      </dgm:t>
    </dgm:pt>
    <dgm:pt modelId="{9D4A10D8-EF2C-40FE-97EA-82D1A96B96DF}" type="sibTrans" cxnId="{160003BD-3776-4461-8AC6-DDD140C9F973}">
      <dgm:prSet/>
      <dgm:spPr/>
      <dgm:t>
        <a:bodyPr/>
        <a:lstStyle/>
        <a:p>
          <a:endParaRPr lang="it-IT"/>
        </a:p>
      </dgm:t>
    </dgm:pt>
    <dgm:pt modelId="{635D49CD-8671-46A9-8C97-191978D4D2E3}">
      <dgm:prSet phldrT="[Tes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400" dirty="0" smtClean="0"/>
            <a:t>RENDERSI CONTO  DEL VALORE DELLE RELAZIONI INTERPERSONALI E DELL’AFFETTIVITA’: AUTENTICITA’, ONESTA’, AMICIZIA, FRATERNITA’, ACCOGLIENZA, AMORE, PERDONO, AIUTO, NEL CONTESTO DELLE ISTANZE DELLA SOCIETA’ CONTEMPORANEA</a:t>
          </a:r>
          <a:endParaRPr lang="it-IT" sz="1400" dirty="0"/>
        </a:p>
      </dgm:t>
    </dgm:pt>
    <dgm:pt modelId="{D9AEB2DC-5AED-4F2D-B15C-9CCC7EC833B2}" type="parTrans" cxnId="{44B680F6-BDAD-49C4-8D64-93066A1A812E}">
      <dgm:prSet/>
      <dgm:spPr/>
      <dgm:t>
        <a:bodyPr/>
        <a:lstStyle/>
        <a:p>
          <a:endParaRPr lang="it-IT"/>
        </a:p>
      </dgm:t>
    </dgm:pt>
    <dgm:pt modelId="{7508159C-A983-421B-B8A4-B22DADB9955D}" type="sibTrans" cxnId="{44B680F6-BDAD-49C4-8D64-93066A1A812E}">
      <dgm:prSet/>
      <dgm:spPr/>
      <dgm:t>
        <a:bodyPr/>
        <a:lstStyle/>
        <a:p>
          <a:endParaRPr lang="it-IT"/>
        </a:p>
      </dgm:t>
    </dgm:pt>
    <dgm:pt modelId="{879EF8D1-C90C-4DD6-867F-892B952835C8}">
      <dgm:prSet phldrT="[Tes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400" dirty="0" smtClean="0"/>
            <a:t>:RICONOSCERE GLI INTERROGATIVI UNIVERSALI DELL’UOMO: ORIGINE, FUTURO DEL MONDO E DELL’UOMO, BENE E MALE, SENSO DELLA VITA E DELLA MORTE, SPERANZE E PAURE DELL’UMANITA’ E LE RISPOSTE DEL CRISTIANESIMO A CONFRONTO CON ALTRE RELIGIONI</a:t>
          </a:r>
          <a:endParaRPr lang="it-IT" sz="1400" dirty="0"/>
        </a:p>
      </dgm:t>
    </dgm:pt>
    <dgm:pt modelId="{09DB1788-DF1C-48CC-8FD9-E83E9AB8029D}" type="parTrans" cxnId="{EE8CED25-9715-4F42-80C0-22E5AC6D8816}">
      <dgm:prSet/>
      <dgm:spPr/>
      <dgm:t>
        <a:bodyPr/>
        <a:lstStyle/>
        <a:p>
          <a:endParaRPr lang="it-IT"/>
        </a:p>
      </dgm:t>
    </dgm:pt>
    <dgm:pt modelId="{DABD5C52-5C9F-47F1-A4BE-22C7D53A4859}" type="sibTrans" cxnId="{EE8CED25-9715-4F42-80C0-22E5AC6D8816}">
      <dgm:prSet/>
      <dgm:spPr/>
      <dgm:t>
        <a:bodyPr/>
        <a:lstStyle/>
        <a:p>
          <a:endParaRPr lang="it-IT"/>
        </a:p>
      </dgm:t>
    </dgm:pt>
    <dgm:pt modelId="{4DD45669-A01B-4E48-8A6E-46D80DB7EC34}" type="pres">
      <dgm:prSet presAssocID="{25381F8F-04FD-4601-BF33-8C1CC567EC9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A0CE167-4C5E-44CB-A7CF-969554801E17}" type="pres">
      <dgm:prSet presAssocID="{8FDAAB30-A78F-4A79-BEA2-E1520A0E6B2C}" presName="node" presStyleLbl="node1" presStyleIdx="0" presStyleCnt="5" custScaleX="172006" custScaleY="144629" custRadScaleRad="97625" custRadScaleInc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B314EE-9017-4A08-B0CC-BD67F79096A0}" type="pres">
      <dgm:prSet presAssocID="{8FDAAB30-A78F-4A79-BEA2-E1520A0E6B2C}" presName="spNode" presStyleCnt="0"/>
      <dgm:spPr/>
    </dgm:pt>
    <dgm:pt modelId="{0A1D996B-795E-4109-B6F8-03190486DD0D}" type="pres">
      <dgm:prSet presAssocID="{F2E29C59-DFB9-4924-87E1-C04A0693C80A}" presName="sibTrans" presStyleLbl="sibTrans1D1" presStyleIdx="0" presStyleCnt="5"/>
      <dgm:spPr/>
      <dgm:t>
        <a:bodyPr/>
        <a:lstStyle/>
        <a:p>
          <a:endParaRPr lang="it-IT"/>
        </a:p>
      </dgm:t>
    </dgm:pt>
    <dgm:pt modelId="{02A3384B-018C-422C-B7C8-415207B24C4D}" type="pres">
      <dgm:prSet presAssocID="{A39C1B8A-67D6-4411-AEA0-87CA53F3EB3F}" presName="node" presStyleLbl="node1" presStyleIdx="1" presStyleCnt="5" custScaleX="140577" custScaleY="13548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E31441-3569-48F3-967E-8957A329E271}" type="pres">
      <dgm:prSet presAssocID="{A39C1B8A-67D6-4411-AEA0-87CA53F3EB3F}" presName="spNode" presStyleCnt="0"/>
      <dgm:spPr/>
    </dgm:pt>
    <dgm:pt modelId="{4BF67E20-8100-403E-B0DC-168158F52AFB}" type="pres">
      <dgm:prSet presAssocID="{DB78881B-CBD3-40F6-862B-DDE005865B65}" presName="sibTrans" presStyleLbl="sibTrans1D1" presStyleIdx="1" presStyleCnt="5"/>
      <dgm:spPr/>
      <dgm:t>
        <a:bodyPr/>
        <a:lstStyle/>
        <a:p>
          <a:endParaRPr lang="it-IT"/>
        </a:p>
      </dgm:t>
    </dgm:pt>
    <dgm:pt modelId="{16136E85-6A16-49E1-A873-32384719BD21}" type="pres">
      <dgm:prSet presAssocID="{80340D1E-13E3-4CCC-9490-D15BB830D242}" presName="node" presStyleLbl="node1" presStyleIdx="2" presStyleCnt="5" custScaleX="138925" custScaleY="130578" custRadScaleRad="88557" custRadScaleInc="-10754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1AFEE1-0399-43BE-8893-A0F6E272380A}" type="pres">
      <dgm:prSet presAssocID="{80340D1E-13E3-4CCC-9490-D15BB830D242}" presName="spNode" presStyleCnt="0"/>
      <dgm:spPr/>
    </dgm:pt>
    <dgm:pt modelId="{04814608-2B1D-4848-9489-77A09436B337}" type="pres">
      <dgm:prSet presAssocID="{9D4A10D8-EF2C-40FE-97EA-82D1A96B96DF}" presName="sibTrans" presStyleLbl="sibTrans1D1" presStyleIdx="2" presStyleCnt="5"/>
      <dgm:spPr/>
      <dgm:t>
        <a:bodyPr/>
        <a:lstStyle/>
        <a:p>
          <a:endParaRPr lang="it-IT"/>
        </a:p>
      </dgm:t>
    </dgm:pt>
    <dgm:pt modelId="{17A8CE76-E8E6-433A-993A-0ECCCCC84A84}" type="pres">
      <dgm:prSet presAssocID="{635D49CD-8671-46A9-8C97-191978D4D2E3}" presName="node" presStyleLbl="node1" presStyleIdx="3" presStyleCnt="5" custScaleX="132431" custScaleY="131088" custRadScaleRad="83926" custRadScaleInc="1000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FE1A00-E00D-46E1-8102-60C81390DCA3}" type="pres">
      <dgm:prSet presAssocID="{635D49CD-8671-46A9-8C97-191978D4D2E3}" presName="spNode" presStyleCnt="0"/>
      <dgm:spPr/>
    </dgm:pt>
    <dgm:pt modelId="{EF061748-BE6E-4822-B1E5-FFB1091FDF1F}" type="pres">
      <dgm:prSet presAssocID="{7508159C-A983-421B-B8A4-B22DADB9955D}" presName="sibTrans" presStyleLbl="sibTrans1D1" presStyleIdx="3" presStyleCnt="5"/>
      <dgm:spPr/>
      <dgm:t>
        <a:bodyPr/>
        <a:lstStyle/>
        <a:p>
          <a:endParaRPr lang="it-IT"/>
        </a:p>
      </dgm:t>
    </dgm:pt>
    <dgm:pt modelId="{201A9965-48C0-4F2D-A27A-D8FEA46DCA5D}" type="pres">
      <dgm:prSet presAssocID="{879EF8D1-C90C-4DD6-867F-892B952835C8}" presName="node" presStyleLbl="node1" presStyleIdx="4" presStyleCnt="5" custScaleX="132973" custScaleY="13416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EA28BE-05E2-4F57-B6CF-9079FA852FE7}" type="pres">
      <dgm:prSet presAssocID="{879EF8D1-C90C-4DD6-867F-892B952835C8}" presName="spNode" presStyleCnt="0"/>
      <dgm:spPr/>
    </dgm:pt>
    <dgm:pt modelId="{F4A1BD0C-A562-471E-9104-87C6AE128B09}" type="pres">
      <dgm:prSet presAssocID="{DABD5C52-5C9F-47F1-A4BE-22C7D53A4859}" presName="sibTrans" presStyleLbl="sibTrans1D1" presStyleIdx="4" presStyleCnt="5"/>
      <dgm:spPr/>
      <dgm:t>
        <a:bodyPr/>
        <a:lstStyle/>
        <a:p>
          <a:endParaRPr lang="it-IT"/>
        </a:p>
      </dgm:t>
    </dgm:pt>
  </dgm:ptLst>
  <dgm:cxnLst>
    <dgm:cxn modelId="{44B680F6-BDAD-49C4-8D64-93066A1A812E}" srcId="{25381F8F-04FD-4601-BF33-8C1CC567EC9A}" destId="{635D49CD-8671-46A9-8C97-191978D4D2E3}" srcOrd="3" destOrd="0" parTransId="{D9AEB2DC-5AED-4F2D-B15C-9CCC7EC833B2}" sibTransId="{7508159C-A983-421B-B8A4-B22DADB9955D}"/>
    <dgm:cxn modelId="{1BBF0B26-3B52-4A02-885C-23C97C1521C7}" type="presOf" srcId="{F2E29C59-DFB9-4924-87E1-C04A0693C80A}" destId="{0A1D996B-795E-4109-B6F8-03190486DD0D}" srcOrd="0" destOrd="0" presId="urn:microsoft.com/office/officeart/2005/8/layout/cycle6"/>
    <dgm:cxn modelId="{160003BD-3776-4461-8AC6-DDD140C9F973}" srcId="{25381F8F-04FD-4601-BF33-8C1CC567EC9A}" destId="{80340D1E-13E3-4CCC-9490-D15BB830D242}" srcOrd="2" destOrd="0" parTransId="{5F4F9909-071D-4BAE-B77D-D796AD0DD7A0}" sibTransId="{9D4A10D8-EF2C-40FE-97EA-82D1A96B96DF}"/>
    <dgm:cxn modelId="{28E9C181-6E30-429F-9AE3-36F36BA7CDFE}" srcId="{25381F8F-04FD-4601-BF33-8C1CC567EC9A}" destId="{A39C1B8A-67D6-4411-AEA0-87CA53F3EB3F}" srcOrd="1" destOrd="0" parTransId="{C97944CC-8D29-49E3-9ECE-AF20DB534A91}" sibTransId="{DB78881B-CBD3-40F6-862B-DDE005865B65}"/>
    <dgm:cxn modelId="{C647C1C1-5D92-4EB4-8F24-953457714F8A}" type="presOf" srcId="{A39C1B8A-67D6-4411-AEA0-87CA53F3EB3F}" destId="{02A3384B-018C-422C-B7C8-415207B24C4D}" srcOrd="0" destOrd="0" presId="urn:microsoft.com/office/officeart/2005/8/layout/cycle6"/>
    <dgm:cxn modelId="{BA4CC583-F2A3-4632-8B87-310895F6BB7D}" type="presOf" srcId="{635D49CD-8671-46A9-8C97-191978D4D2E3}" destId="{17A8CE76-E8E6-433A-993A-0ECCCCC84A84}" srcOrd="0" destOrd="0" presId="urn:microsoft.com/office/officeart/2005/8/layout/cycle6"/>
    <dgm:cxn modelId="{C58387B0-270B-4E8D-8E14-F9E65E838056}" type="presOf" srcId="{879EF8D1-C90C-4DD6-867F-892B952835C8}" destId="{201A9965-48C0-4F2D-A27A-D8FEA46DCA5D}" srcOrd="0" destOrd="0" presId="urn:microsoft.com/office/officeart/2005/8/layout/cycle6"/>
    <dgm:cxn modelId="{F21222BA-1E59-4E01-8BFE-BDA76992D0D8}" type="presOf" srcId="{DB78881B-CBD3-40F6-862B-DDE005865B65}" destId="{4BF67E20-8100-403E-B0DC-168158F52AFB}" srcOrd="0" destOrd="0" presId="urn:microsoft.com/office/officeart/2005/8/layout/cycle6"/>
    <dgm:cxn modelId="{EA400E49-D75D-4EEB-9569-DF2AF109F434}" type="presOf" srcId="{7508159C-A983-421B-B8A4-B22DADB9955D}" destId="{EF061748-BE6E-4822-B1E5-FFB1091FDF1F}" srcOrd="0" destOrd="0" presId="urn:microsoft.com/office/officeart/2005/8/layout/cycle6"/>
    <dgm:cxn modelId="{8900AEDE-C2E5-45AF-8DF4-B2B79DA3E8B6}" type="presOf" srcId="{9D4A10D8-EF2C-40FE-97EA-82D1A96B96DF}" destId="{04814608-2B1D-4848-9489-77A09436B337}" srcOrd="0" destOrd="0" presId="urn:microsoft.com/office/officeart/2005/8/layout/cycle6"/>
    <dgm:cxn modelId="{EE8CED25-9715-4F42-80C0-22E5AC6D8816}" srcId="{25381F8F-04FD-4601-BF33-8C1CC567EC9A}" destId="{879EF8D1-C90C-4DD6-867F-892B952835C8}" srcOrd="4" destOrd="0" parTransId="{09DB1788-DF1C-48CC-8FD9-E83E9AB8029D}" sibTransId="{DABD5C52-5C9F-47F1-A4BE-22C7D53A4859}"/>
    <dgm:cxn modelId="{636F8859-899E-43AD-846B-D8ED4DB0C650}" type="presOf" srcId="{80340D1E-13E3-4CCC-9490-D15BB830D242}" destId="{16136E85-6A16-49E1-A873-32384719BD21}" srcOrd="0" destOrd="0" presId="urn:microsoft.com/office/officeart/2005/8/layout/cycle6"/>
    <dgm:cxn modelId="{29236BDB-F197-4E3E-8B45-B4B2237F05B6}" type="presOf" srcId="{DABD5C52-5C9F-47F1-A4BE-22C7D53A4859}" destId="{F4A1BD0C-A562-471E-9104-87C6AE128B09}" srcOrd="0" destOrd="0" presId="urn:microsoft.com/office/officeart/2005/8/layout/cycle6"/>
    <dgm:cxn modelId="{D4F2253E-50A5-4CAC-9F30-78CD121BC9A6}" type="presOf" srcId="{8FDAAB30-A78F-4A79-BEA2-E1520A0E6B2C}" destId="{2A0CE167-4C5E-44CB-A7CF-969554801E17}" srcOrd="0" destOrd="0" presId="urn:microsoft.com/office/officeart/2005/8/layout/cycle6"/>
    <dgm:cxn modelId="{E7E23388-6471-45F7-94B9-DA81B831FABF}" srcId="{25381F8F-04FD-4601-BF33-8C1CC567EC9A}" destId="{8FDAAB30-A78F-4A79-BEA2-E1520A0E6B2C}" srcOrd="0" destOrd="0" parTransId="{C470C7FB-DB31-4705-AB86-D67FE316E93B}" sibTransId="{F2E29C59-DFB9-4924-87E1-C04A0693C80A}"/>
    <dgm:cxn modelId="{F1B0D865-ACD7-4C7F-B748-3F36EE63CA79}" type="presOf" srcId="{25381F8F-04FD-4601-BF33-8C1CC567EC9A}" destId="{4DD45669-A01B-4E48-8A6E-46D80DB7EC34}" srcOrd="0" destOrd="0" presId="urn:microsoft.com/office/officeart/2005/8/layout/cycle6"/>
    <dgm:cxn modelId="{4B60F4DC-0A2C-4CB5-8D90-E20828F27AC4}" type="presParOf" srcId="{4DD45669-A01B-4E48-8A6E-46D80DB7EC34}" destId="{2A0CE167-4C5E-44CB-A7CF-969554801E17}" srcOrd="0" destOrd="0" presId="urn:microsoft.com/office/officeart/2005/8/layout/cycle6"/>
    <dgm:cxn modelId="{49B95C81-A4A5-4157-8274-A59D20945845}" type="presParOf" srcId="{4DD45669-A01B-4E48-8A6E-46D80DB7EC34}" destId="{92B314EE-9017-4A08-B0CC-BD67F79096A0}" srcOrd="1" destOrd="0" presId="urn:microsoft.com/office/officeart/2005/8/layout/cycle6"/>
    <dgm:cxn modelId="{71E96DB2-AAA9-4C27-A5AB-E3D82777A7DB}" type="presParOf" srcId="{4DD45669-A01B-4E48-8A6E-46D80DB7EC34}" destId="{0A1D996B-795E-4109-B6F8-03190486DD0D}" srcOrd="2" destOrd="0" presId="urn:microsoft.com/office/officeart/2005/8/layout/cycle6"/>
    <dgm:cxn modelId="{3037BD15-E182-4E7F-8BE4-DAAAB891CDB6}" type="presParOf" srcId="{4DD45669-A01B-4E48-8A6E-46D80DB7EC34}" destId="{02A3384B-018C-422C-B7C8-415207B24C4D}" srcOrd="3" destOrd="0" presId="urn:microsoft.com/office/officeart/2005/8/layout/cycle6"/>
    <dgm:cxn modelId="{DCCF3DB5-3811-4BE6-955E-1208790A7FC0}" type="presParOf" srcId="{4DD45669-A01B-4E48-8A6E-46D80DB7EC34}" destId="{55E31441-3569-48F3-967E-8957A329E271}" srcOrd="4" destOrd="0" presId="urn:microsoft.com/office/officeart/2005/8/layout/cycle6"/>
    <dgm:cxn modelId="{FF6332DA-B659-47E3-948C-4A3F35A8DD7F}" type="presParOf" srcId="{4DD45669-A01B-4E48-8A6E-46D80DB7EC34}" destId="{4BF67E20-8100-403E-B0DC-168158F52AFB}" srcOrd="5" destOrd="0" presId="urn:microsoft.com/office/officeart/2005/8/layout/cycle6"/>
    <dgm:cxn modelId="{B6F0E491-E13D-4948-A7C3-E7D982CF214E}" type="presParOf" srcId="{4DD45669-A01B-4E48-8A6E-46D80DB7EC34}" destId="{16136E85-6A16-49E1-A873-32384719BD21}" srcOrd="6" destOrd="0" presId="urn:microsoft.com/office/officeart/2005/8/layout/cycle6"/>
    <dgm:cxn modelId="{3BDE493F-3C28-42FC-81CC-BE4C9F37556F}" type="presParOf" srcId="{4DD45669-A01B-4E48-8A6E-46D80DB7EC34}" destId="{E71AFEE1-0399-43BE-8893-A0F6E272380A}" srcOrd="7" destOrd="0" presId="urn:microsoft.com/office/officeart/2005/8/layout/cycle6"/>
    <dgm:cxn modelId="{2619742C-5ABC-482D-8FDE-35CEDDC8973F}" type="presParOf" srcId="{4DD45669-A01B-4E48-8A6E-46D80DB7EC34}" destId="{04814608-2B1D-4848-9489-77A09436B337}" srcOrd="8" destOrd="0" presId="urn:microsoft.com/office/officeart/2005/8/layout/cycle6"/>
    <dgm:cxn modelId="{9CAFA04B-6393-4F13-9C62-19E4DEB55E7B}" type="presParOf" srcId="{4DD45669-A01B-4E48-8A6E-46D80DB7EC34}" destId="{17A8CE76-E8E6-433A-993A-0ECCCCC84A84}" srcOrd="9" destOrd="0" presId="urn:microsoft.com/office/officeart/2005/8/layout/cycle6"/>
    <dgm:cxn modelId="{E6924A4A-FE67-419F-BA03-C94858CA3545}" type="presParOf" srcId="{4DD45669-A01B-4E48-8A6E-46D80DB7EC34}" destId="{9FFE1A00-E00D-46E1-8102-60C81390DCA3}" srcOrd="10" destOrd="0" presId="urn:microsoft.com/office/officeart/2005/8/layout/cycle6"/>
    <dgm:cxn modelId="{B1A0A30D-79F7-4357-BE5E-5AAAA37F488F}" type="presParOf" srcId="{4DD45669-A01B-4E48-8A6E-46D80DB7EC34}" destId="{EF061748-BE6E-4822-B1E5-FFB1091FDF1F}" srcOrd="11" destOrd="0" presId="urn:microsoft.com/office/officeart/2005/8/layout/cycle6"/>
    <dgm:cxn modelId="{8C293E01-2FAE-4911-A185-D3614B04A76D}" type="presParOf" srcId="{4DD45669-A01B-4E48-8A6E-46D80DB7EC34}" destId="{201A9965-48C0-4F2D-A27A-D8FEA46DCA5D}" srcOrd="12" destOrd="0" presId="urn:microsoft.com/office/officeart/2005/8/layout/cycle6"/>
    <dgm:cxn modelId="{A089611D-AD9F-46D0-938A-BD85AB88DA0E}" type="presParOf" srcId="{4DD45669-A01B-4E48-8A6E-46D80DB7EC34}" destId="{D7EA28BE-05E2-4F57-B6CF-9079FA852FE7}" srcOrd="13" destOrd="0" presId="urn:microsoft.com/office/officeart/2005/8/layout/cycle6"/>
    <dgm:cxn modelId="{0C7A072E-2165-45EF-82E1-EFC43EC341BA}" type="presParOf" srcId="{4DD45669-A01B-4E48-8A6E-46D80DB7EC34}" destId="{F4A1BD0C-A562-471E-9104-87C6AE128B0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4710D2-4B7D-4277-9D40-D2332C1C888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7E52588-A4D6-4BD5-B690-D196E2B14758}">
      <dgm:prSet phldrT="[Testo]" custT="1"/>
      <dgm:spPr/>
      <dgm:t>
        <a:bodyPr/>
        <a:lstStyle/>
        <a:p>
          <a:r>
            <a:rPr lang="it-IT" sz="1800" dirty="0" smtClean="0"/>
            <a:t>COMPETENZE DEL TRIENNIO NEI LICEI: UTILIZZARE CONSAPEVOLMENTE LE FONTI AUTENTICHE DELLA FEDE CRISTIANA, INTERPRETANDONE CORRETTAMENTE I CONTENUTI, SECONDO LA TRADIZIONE DELLA CHIESA</a:t>
          </a:r>
          <a:r>
            <a:rPr lang="it-IT" sz="1800" dirty="0" smtClean="0">
              <a:solidFill>
                <a:srgbClr val="92D050"/>
              </a:solidFill>
            </a:rPr>
            <a:t>, NEL CONFRONTO APERTO AI CONTRIBUTI </a:t>
          </a:r>
          <a:r>
            <a:rPr lang="it-IT" sz="1800" dirty="0" err="1" smtClean="0">
              <a:solidFill>
                <a:srgbClr val="92D050"/>
              </a:solidFill>
            </a:rPr>
            <a:t>DI</a:t>
          </a:r>
          <a:r>
            <a:rPr lang="it-IT" sz="1800" dirty="0" smtClean="0">
              <a:solidFill>
                <a:srgbClr val="92D050"/>
              </a:solidFill>
            </a:rPr>
            <a:t> ALTRE DISCIPLINE E TRADIZIONI STORICO-CULTURALI </a:t>
          </a:r>
          <a:endParaRPr lang="it-IT" sz="1800" dirty="0"/>
        </a:p>
      </dgm:t>
    </dgm:pt>
    <dgm:pt modelId="{6FEC6BAB-6D84-40BE-B7BC-2C8C3E5E658B}" type="parTrans" cxnId="{EA9BDDB6-83E0-4070-977E-BAB884570DF1}">
      <dgm:prSet/>
      <dgm:spPr/>
      <dgm:t>
        <a:bodyPr/>
        <a:lstStyle/>
        <a:p>
          <a:endParaRPr lang="it-IT"/>
        </a:p>
      </dgm:t>
    </dgm:pt>
    <dgm:pt modelId="{7EDA4288-757C-4FCB-B44F-1AB958416557}" type="sibTrans" cxnId="{EA9BDDB6-83E0-4070-977E-BAB884570DF1}">
      <dgm:prSet/>
      <dgm:spPr/>
      <dgm:t>
        <a:bodyPr/>
        <a:lstStyle/>
        <a:p>
          <a:endParaRPr lang="it-IT"/>
        </a:p>
      </dgm:t>
    </dgm:pt>
    <dgm:pt modelId="{5E711261-DC82-4303-99A9-9675F763CF10}">
      <dgm:prSet phldrT="[Tes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400" dirty="0" smtClean="0"/>
            <a:t>LEGGE PAGINE SCELTE DELL’ANTICO E NUOVO TESTAMENTO APPLICANDO I CORRETTI CRITERI INTERPRETATIVI</a:t>
          </a:r>
          <a:endParaRPr lang="it-IT" sz="1400" dirty="0"/>
        </a:p>
      </dgm:t>
    </dgm:pt>
    <dgm:pt modelId="{0041F354-C0C1-48DE-AFFC-EB55FCAF2D6D}" type="parTrans" cxnId="{4BC106BB-96E4-4F28-915B-4C341B699612}">
      <dgm:prSet/>
      <dgm:spPr/>
      <dgm:t>
        <a:bodyPr/>
        <a:lstStyle/>
        <a:p>
          <a:endParaRPr lang="it-IT"/>
        </a:p>
      </dgm:t>
    </dgm:pt>
    <dgm:pt modelId="{8BEDD22F-0626-4B53-A5BE-450E0CB07C7B}" type="sibTrans" cxnId="{4BC106BB-96E4-4F28-915B-4C341B699612}">
      <dgm:prSet/>
      <dgm:spPr/>
      <dgm:t>
        <a:bodyPr/>
        <a:lstStyle/>
        <a:p>
          <a:endParaRPr lang="it-IT"/>
        </a:p>
      </dgm:t>
    </dgm:pt>
    <dgm:pt modelId="{9EF7D942-8065-4747-8CB9-87D337ABA507}">
      <dgm:prSet phldrT="[Tes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400" dirty="0" smtClean="0"/>
            <a:t>DESCRIVE L’INCONTRO DEL MESSAGGIO CRISTIANO UNIVERSALE CON LE CULTURE PARTICOLARI E RICONOSCE IN OPERE ARTISTICHE, LETTERARIE E SOCIALI I RIFERIMENTI BIBLICI E RELIGIOSI CHE NE SONO ALL’ORIGINEE SA DECODIFICARNE IL LINGUAGGIO SIMBOLICO</a:t>
          </a:r>
          <a:endParaRPr lang="it-IT" sz="1400" dirty="0"/>
        </a:p>
      </dgm:t>
    </dgm:pt>
    <dgm:pt modelId="{45C3164E-AC99-4DE5-8E56-BC72CC12DF1B}" type="parTrans" cxnId="{882DA849-8B60-4237-890C-0C0892B778E2}">
      <dgm:prSet/>
      <dgm:spPr/>
      <dgm:t>
        <a:bodyPr/>
        <a:lstStyle/>
        <a:p>
          <a:endParaRPr lang="it-IT"/>
        </a:p>
      </dgm:t>
    </dgm:pt>
    <dgm:pt modelId="{13465CF7-181D-4DB6-9E68-2915B122B2BF}" type="sibTrans" cxnId="{882DA849-8B60-4237-890C-0C0892B778E2}">
      <dgm:prSet/>
      <dgm:spPr/>
      <dgm:t>
        <a:bodyPr/>
        <a:lstStyle/>
        <a:p>
          <a:endParaRPr lang="it-IT"/>
        </a:p>
      </dgm:t>
    </dgm:pt>
    <dgm:pt modelId="{44E79BB5-6FD0-44AA-A278-7A632FF68CCE}">
      <dgm:prSet phldrT="[Tes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400" dirty="0" smtClean="0"/>
            <a:t>CONOSCE L’IDENTITA’ DELLA RELIGIONE CATTOLICA IN RIFERIMENTO AI SUOI DOCUMENTI FONDANTI, ALL’EVENTO CENTRALE DELLA NSCITA, MORTE E RISURREZIONE </a:t>
          </a:r>
          <a:r>
            <a:rPr lang="it-IT" sz="1400" dirty="0" err="1" smtClean="0"/>
            <a:t>DI</a:t>
          </a:r>
          <a:r>
            <a:rPr lang="it-IT" sz="1400" dirty="0" smtClean="0"/>
            <a:t> GESU’ CRISTO E ALLA PRASSI </a:t>
          </a:r>
          <a:r>
            <a:rPr lang="it-IT" sz="1400" dirty="0" err="1" smtClean="0"/>
            <a:t>DI</a:t>
          </a:r>
          <a:r>
            <a:rPr lang="it-IT" sz="1400" dirty="0" smtClean="0"/>
            <a:t> VITA CHE ESSA PROPONE</a:t>
          </a:r>
          <a:endParaRPr lang="it-IT" sz="1400" dirty="0"/>
        </a:p>
      </dgm:t>
    </dgm:pt>
    <dgm:pt modelId="{827BADE6-7128-49ED-983D-E09D0EB47711}" type="parTrans" cxnId="{E436118F-B62D-4F64-B0C5-F6C8878FA442}">
      <dgm:prSet/>
      <dgm:spPr/>
      <dgm:t>
        <a:bodyPr/>
        <a:lstStyle/>
        <a:p>
          <a:endParaRPr lang="it-IT"/>
        </a:p>
      </dgm:t>
    </dgm:pt>
    <dgm:pt modelId="{F19E2499-C432-4191-A5DE-42EBCFBAADA9}" type="sibTrans" cxnId="{E436118F-B62D-4F64-B0C5-F6C8878FA442}">
      <dgm:prSet/>
      <dgm:spPr/>
      <dgm:t>
        <a:bodyPr/>
        <a:lstStyle/>
        <a:p>
          <a:endParaRPr lang="it-IT"/>
        </a:p>
      </dgm:t>
    </dgm:pt>
    <dgm:pt modelId="{626956C5-BA5E-44FA-8E3C-0311D2990262}">
      <dgm:prSet phldrT="[Tes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400" dirty="0" smtClean="0"/>
            <a:t>ARRICCISCE IL PROPRIO LESSICO RELIGIOSO CONOSCENDO ORIGINE, SIGNIFICATO E ATTUALITA’ </a:t>
          </a:r>
          <a:r>
            <a:rPr lang="it-IT" sz="1400" dirty="0" err="1" smtClean="0"/>
            <a:t>DI</a:t>
          </a:r>
          <a:r>
            <a:rPr lang="it-IT" sz="1400" dirty="0" smtClean="0"/>
            <a:t>  ALCUNI GRANDI TEMI BIBLICI: SALVEZZA, REDENZIONBE, GRAZIA, RICONOSCENDO IL SENSO CHE TALI CATEGORIE RICEVONO DAL MESSAGGIO E DALL’OPERA </a:t>
          </a:r>
          <a:r>
            <a:rPr lang="it-IT" sz="1400" dirty="0" err="1" smtClean="0"/>
            <a:t>DI</a:t>
          </a:r>
          <a:r>
            <a:rPr lang="it-IT" sz="1400" dirty="0" smtClean="0"/>
            <a:t> GESU’ CRISTO</a:t>
          </a:r>
          <a:endParaRPr lang="it-IT" sz="1400" dirty="0"/>
        </a:p>
      </dgm:t>
    </dgm:pt>
    <dgm:pt modelId="{A4298D00-4A19-45E7-B8CB-3020FACFB54E}" type="parTrans" cxnId="{3B357522-6592-4089-8EBC-58F76F9762FC}">
      <dgm:prSet/>
      <dgm:spPr/>
      <dgm:t>
        <a:bodyPr/>
        <a:lstStyle/>
        <a:p>
          <a:endParaRPr lang="it-IT"/>
        </a:p>
      </dgm:t>
    </dgm:pt>
    <dgm:pt modelId="{1980E398-959A-4B87-BCCB-E19E1505090E}" type="sibTrans" cxnId="{3B357522-6592-4089-8EBC-58F76F9762FC}">
      <dgm:prSet/>
      <dgm:spPr/>
      <dgm:t>
        <a:bodyPr/>
        <a:lstStyle/>
        <a:p>
          <a:endParaRPr lang="it-IT"/>
        </a:p>
      </dgm:t>
    </dgm:pt>
    <dgm:pt modelId="{AAE9A4A7-2A50-485D-AB96-FE6191F93A9B}" type="pres">
      <dgm:prSet presAssocID="{204710D2-4B7D-4277-9D40-D2332C1C88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477A172-55D0-4AAA-B109-B4C78F773917}" type="pres">
      <dgm:prSet presAssocID="{87E52588-A4D6-4BD5-B690-D196E2B14758}" presName="node" presStyleLbl="node1" presStyleIdx="0" presStyleCnt="5" custScaleX="135666" custScaleY="262565" custRadScaleRad="83920" custRadScaleInc="-348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2FC28B-776F-4AF9-A1C7-D9D934F671E9}" type="pres">
      <dgm:prSet presAssocID="{87E52588-A4D6-4BD5-B690-D196E2B14758}" presName="spNode" presStyleCnt="0"/>
      <dgm:spPr/>
    </dgm:pt>
    <dgm:pt modelId="{17D000F5-63CE-456E-A04D-7BD97BF4C2E3}" type="pres">
      <dgm:prSet presAssocID="{7EDA4288-757C-4FCB-B44F-1AB958416557}" presName="sibTrans" presStyleLbl="sibTrans1D1" presStyleIdx="0" presStyleCnt="5"/>
      <dgm:spPr/>
      <dgm:t>
        <a:bodyPr/>
        <a:lstStyle/>
        <a:p>
          <a:endParaRPr lang="it-IT"/>
        </a:p>
      </dgm:t>
    </dgm:pt>
    <dgm:pt modelId="{654466F9-8EAD-47AC-AA58-744E50F73A0E}" type="pres">
      <dgm:prSet presAssocID="{5E711261-DC82-4303-99A9-9675F763CF10}" presName="node" presStyleLbl="node1" presStyleIdx="1" presStyleCnt="5" custScaleY="177056" custRadScaleRad="120094" custRadScaleInc="-775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6F5FE0-9D1F-4FB0-9022-375F41C1E8FA}" type="pres">
      <dgm:prSet presAssocID="{5E711261-DC82-4303-99A9-9675F763CF10}" presName="spNode" presStyleCnt="0"/>
      <dgm:spPr/>
    </dgm:pt>
    <dgm:pt modelId="{B6AF999B-EAFC-49A9-8E8F-8C13B5D82148}" type="pres">
      <dgm:prSet presAssocID="{8BEDD22F-0626-4B53-A5BE-450E0CB07C7B}" presName="sibTrans" presStyleLbl="sibTrans1D1" presStyleIdx="1" presStyleCnt="5"/>
      <dgm:spPr/>
      <dgm:t>
        <a:bodyPr/>
        <a:lstStyle/>
        <a:p>
          <a:endParaRPr lang="it-IT"/>
        </a:p>
      </dgm:t>
    </dgm:pt>
    <dgm:pt modelId="{7DAB6B4E-C93E-4CC7-8742-FB5995117C81}" type="pres">
      <dgm:prSet presAssocID="{9EF7D942-8065-4747-8CB9-87D337ABA507}" presName="node" presStyleLbl="node1" presStyleIdx="2" presStyleCnt="5" custScaleX="131413" custScaleY="205667" custRadScaleRad="86554" custRadScaleInc="-955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28A383-595B-4201-A775-05F1F5C6DC54}" type="pres">
      <dgm:prSet presAssocID="{9EF7D942-8065-4747-8CB9-87D337ABA507}" presName="spNode" presStyleCnt="0"/>
      <dgm:spPr/>
    </dgm:pt>
    <dgm:pt modelId="{BA12737E-F69D-444B-A4AA-4E61E2A09703}" type="pres">
      <dgm:prSet presAssocID="{13465CF7-181D-4DB6-9E68-2915B122B2BF}" presName="sibTrans" presStyleLbl="sibTrans1D1" presStyleIdx="2" presStyleCnt="5"/>
      <dgm:spPr/>
      <dgm:t>
        <a:bodyPr/>
        <a:lstStyle/>
        <a:p>
          <a:endParaRPr lang="it-IT"/>
        </a:p>
      </dgm:t>
    </dgm:pt>
    <dgm:pt modelId="{8A98164D-4FD8-417B-B489-5D5DDAF52689}" type="pres">
      <dgm:prSet presAssocID="{44E79BB5-6FD0-44AA-A278-7A632FF68CCE}" presName="node" presStyleLbl="node1" presStyleIdx="3" presStyleCnt="5" custScaleX="119843" custScaleY="204528" custRadScaleRad="89136" custRadScaleInc="1132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8679E9-BB72-477C-8ED2-4ECAFA39A2DF}" type="pres">
      <dgm:prSet presAssocID="{44E79BB5-6FD0-44AA-A278-7A632FF68CCE}" presName="spNode" presStyleCnt="0"/>
      <dgm:spPr/>
    </dgm:pt>
    <dgm:pt modelId="{0C96BACF-5EFC-4C72-B7EF-80CD8F896513}" type="pres">
      <dgm:prSet presAssocID="{F19E2499-C432-4191-A5DE-42EBCFBAADA9}" presName="sibTrans" presStyleLbl="sibTrans1D1" presStyleIdx="3" presStyleCnt="5"/>
      <dgm:spPr/>
      <dgm:t>
        <a:bodyPr/>
        <a:lstStyle/>
        <a:p>
          <a:endParaRPr lang="it-IT"/>
        </a:p>
      </dgm:t>
    </dgm:pt>
    <dgm:pt modelId="{7C205203-882E-4DEE-8088-AEB2FA123A86}" type="pres">
      <dgm:prSet presAssocID="{626956C5-BA5E-44FA-8E3C-0311D2990262}" presName="node" presStyleLbl="node1" presStyleIdx="4" presStyleCnt="5" custScaleY="175915" custRadScaleRad="120137" custRadScaleInc="8182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7B4621-67C2-4AAA-8F81-1850B83BEEB2}" type="pres">
      <dgm:prSet presAssocID="{626956C5-BA5E-44FA-8E3C-0311D2990262}" presName="spNode" presStyleCnt="0"/>
      <dgm:spPr/>
    </dgm:pt>
    <dgm:pt modelId="{976419F8-EEB8-4FC4-A1A7-965B3A9EEC8B}" type="pres">
      <dgm:prSet presAssocID="{1980E398-959A-4B87-BCCB-E19E1505090E}" presName="sibTrans" presStyleLbl="sibTrans1D1" presStyleIdx="4" presStyleCnt="5"/>
      <dgm:spPr/>
      <dgm:t>
        <a:bodyPr/>
        <a:lstStyle/>
        <a:p>
          <a:endParaRPr lang="it-IT"/>
        </a:p>
      </dgm:t>
    </dgm:pt>
  </dgm:ptLst>
  <dgm:cxnLst>
    <dgm:cxn modelId="{4BC106BB-96E4-4F28-915B-4C341B699612}" srcId="{204710D2-4B7D-4277-9D40-D2332C1C888E}" destId="{5E711261-DC82-4303-99A9-9675F763CF10}" srcOrd="1" destOrd="0" parTransId="{0041F354-C0C1-48DE-AFFC-EB55FCAF2D6D}" sibTransId="{8BEDD22F-0626-4B53-A5BE-450E0CB07C7B}"/>
    <dgm:cxn modelId="{E436118F-B62D-4F64-B0C5-F6C8878FA442}" srcId="{204710D2-4B7D-4277-9D40-D2332C1C888E}" destId="{44E79BB5-6FD0-44AA-A278-7A632FF68CCE}" srcOrd="3" destOrd="0" parTransId="{827BADE6-7128-49ED-983D-E09D0EB47711}" sibTransId="{F19E2499-C432-4191-A5DE-42EBCFBAADA9}"/>
    <dgm:cxn modelId="{3FF4BF06-D969-4A30-B92B-FC2E9F5A53A2}" type="presOf" srcId="{1980E398-959A-4B87-BCCB-E19E1505090E}" destId="{976419F8-EEB8-4FC4-A1A7-965B3A9EEC8B}" srcOrd="0" destOrd="0" presId="urn:microsoft.com/office/officeart/2005/8/layout/cycle6"/>
    <dgm:cxn modelId="{3B357522-6592-4089-8EBC-58F76F9762FC}" srcId="{204710D2-4B7D-4277-9D40-D2332C1C888E}" destId="{626956C5-BA5E-44FA-8E3C-0311D2990262}" srcOrd="4" destOrd="0" parTransId="{A4298D00-4A19-45E7-B8CB-3020FACFB54E}" sibTransId="{1980E398-959A-4B87-BCCB-E19E1505090E}"/>
    <dgm:cxn modelId="{0BCA3155-ED8B-4B3C-817D-AEADA69F8C93}" type="presOf" srcId="{5E711261-DC82-4303-99A9-9675F763CF10}" destId="{654466F9-8EAD-47AC-AA58-744E50F73A0E}" srcOrd="0" destOrd="0" presId="urn:microsoft.com/office/officeart/2005/8/layout/cycle6"/>
    <dgm:cxn modelId="{7D76E23B-0E2F-4F51-8462-2669E9BA6DC3}" type="presOf" srcId="{626956C5-BA5E-44FA-8E3C-0311D2990262}" destId="{7C205203-882E-4DEE-8088-AEB2FA123A86}" srcOrd="0" destOrd="0" presId="urn:microsoft.com/office/officeart/2005/8/layout/cycle6"/>
    <dgm:cxn modelId="{A36C8B91-D29D-4CE4-B9AE-63C0E7D0857A}" type="presOf" srcId="{F19E2499-C432-4191-A5DE-42EBCFBAADA9}" destId="{0C96BACF-5EFC-4C72-B7EF-80CD8F896513}" srcOrd="0" destOrd="0" presId="urn:microsoft.com/office/officeart/2005/8/layout/cycle6"/>
    <dgm:cxn modelId="{B0A7BE1D-5930-4D1E-9283-5BCE580366C5}" type="presOf" srcId="{8BEDD22F-0626-4B53-A5BE-450E0CB07C7B}" destId="{B6AF999B-EAFC-49A9-8E8F-8C13B5D82148}" srcOrd="0" destOrd="0" presId="urn:microsoft.com/office/officeart/2005/8/layout/cycle6"/>
    <dgm:cxn modelId="{30A531EE-172B-4ECC-B262-CBAA6EB458FC}" type="presOf" srcId="{9EF7D942-8065-4747-8CB9-87D337ABA507}" destId="{7DAB6B4E-C93E-4CC7-8742-FB5995117C81}" srcOrd="0" destOrd="0" presId="urn:microsoft.com/office/officeart/2005/8/layout/cycle6"/>
    <dgm:cxn modelId="{28367165-F858-4D1F-A098-B0445C005B28}" type="presOf" srcId="{87E52588-A4D6-4BD5-B690-D196E2B14758}" destId="{6477A172-55D0-4AAA-B109-B4C78F773917}" srcOrd="0" destOrd="0" presId="urn:microsoft.com/office/officeart/2005/8/layout/cycle6"/>
    <dgm:cxn modelId="{882DA849-8B60-4237-890C-0C0892B778E2}" srcId="{204710D2-4B7D-4277-9D40-D2332C1C888E}" destId="{9EF7D942-8065-4747-8CB9-87D337ABA507}" srcOrd="2" destOrd="0" parTransId="{45C3164E-AC99-4DE5-8E56-BC72CC12DF1B}" sibTransId="{13465CF7-181D-4DB6-9E68-2915B122B2BF}"/>
    <dgm:cxn modelId="{62CAAE38-4329-46C8-81DD-0B4A4CCA783E}" type="presOf" srcId="{7EDA4288-757C-4FCB-B44F-1AB958416557}" destId="{17D000F5-63CE-456E-A04D-7BD97BF4C2E3}" srcOrd="0" destOrd="0" presId="urn:microsoft.com/office/officeart/2005/8/layout/cycle6"/>
    <dgm:cxn modelId="{E484E13C-C12C-452A-B3A9-E739CFFD467D}" type="presOf" srcId="{44E79BB5-6FD0-44AA-A278-7A632FF68CCE}" destId="{8A98164D-4FD8-417B-B489-5D5DDAF52689}" srcOrd="0" destOrd="0" presId="urn:microsoft.com/office/officeart/2005/8/layout/cycle6"/>
    <dgm:cxn modelId="{7FDCF439-96CE-4A4B-ACFD-E2031546C613}" type="presOf" srcId="{204710D2-4B7D-4277-9D40-D2332C1C888E}" destId="{AAE9A4A7-2A50-485D-AB96-FE6191F93A9B}" srcOrd="0" destOrd="0" presId="urn:microsoft.com/office/officeart/2005/8/layout/cycle6"/>
    <dgm:cxn modelId="{EA9BDDB6-83E0-4070-977E-BAB884570DF1}" srcId="{204710D2-4B7D-4277-9D40-D2332C1C888E}" destId="{87E52588-A4D6-4BD5-B690-D196E2B14758}" srcOrd="0" destOrd="0" parTransId="{6FEC6BAB-6D84-40BE-B7BC-2C8C3E5E658B}" sibTransId="{7EDA4288-757C-4FCB-B44F-1AB958416557}"/>
    <dgm:cxn modelId="{18081B25-8881-467D-8A79-4EA27E64D10B}" type="presOf" srcId="{13465CF7-181D-4DB6-9E68-2915B122B2BF}" destId="{BA12737E-F69D-444B-A4AA-4E61E2A09703}" srcOrd="0" destOrd="0" presId="urn:microsoft.com/office/officeart/2005/8/layout/cycle6"/>
    <dgm:cxn modelId="{BE76FB45-CFA6-43AF-B561-0E8D187D3969}" type="presParOf" srcId="{AAE9A4A7-2A50-485D-AB96-FE6191F93A9B}" destId="{6477A172-55D0-4AAA-B109-B4C78F773917}" srcOrd="0" destOrd="0" presId="urn:microsoft.com/office/officeart/2005/8/layout/cycle6"/>
    <dgm:cxn modelId="{093DE8C7-A6C7-4AC1-B849-523088DCDFF4}" type="presParOf" srcId="{AAE9A4A7-2A50-485D-AB96-FE6191F93A9B}" destId="{3E2FC28B-776F-4AF9-A1C7-D9D934F671E9}" srcOrd="1" destOrd="0" presId="urn:microsoft.com/office/officeart/2005/8/layout/cycle6"/>
    <dgm:cxn modelId="{46A7B133-AF8F-46F4-A8D0-4BB8311C35DB}" type="presParOf" srcId="{AAE9A4A7-2A50-485D-AB96-FE6191F93A9B}" destId="{17D000F5-63CE-456E-A04D-7BD97BF4C2E3}" srcOrd="2" destOrd="0" presId="urn:microsoft.com/office/officeart/2005/8/layout/cycle6"/>
    <dgm:cxn modelId="{08464EDE-009B-4188-BC5E-A1366D5F75CC}" type="presParOf" srcId="{AAE9A4A7-2A50-485D-AB96-FE6191F93A9B}" destId="{654466F9-8EAD-47AC-AA58-744E50F73A0E}" srcOrd="3" destOrd="0" presId="urn:microsoft.com/office/officeart/2005/8/layout/cycle6"/>
    <dgm:cxn modelId="{02FB15BC-B610-4305-961E-745096821F39}" type="presParOf" srcId="{AAE9A4A7-2A50-485D-AB96-FE6191F93A9B}" destId="{336F5FE0-9D1F-4FB0-9022-375F41C1E8FA}" srcOrd="4" destOrd="0" presId="urn:microsoft.com/office/officeart/2005/8/layout/cycle6"/>
    <dgm:cxn modelId="{5B63E2DE-C8A8-4F64-AC66-47A3F5701756}" type="presParOf" srcId="{AAE9A4A7-2A50-485D-AB96-FE6191F93A9B}" destId="{B6AF999B-EAFC-49A9-8E8F-8C13B5D82148}" srcOrd="5" destOrd="0" presId="urn:microsoft.com/office/officeart/2005/8/layout/cycle6"/>
    <dgm:cxn modelId="{95034E66-7470-44E9-BBA7-6896EB844070}" type="presParOf" srcId="{AAE9A4A7-2A50-485D-AB96-FE6191F93A9B}" destId="{7DAB6B4E-C93E-4CC7-8742-FB5995117C81}" srcOrd="6" destOrd="0" presId="urn:microsoft.com/office/officeart/2005/8/layout/cycle6"/>
    <dgm:cxn modelId="{C9958076-8B90-4F5E-A9C0-74ACEE24DF23}" type="presParOf" srcId="{AAE9A4A7-2A50-485D-AB96-FE6191F93A9B}" destId="{1B28A383-595B-4201-A775-05F1F5C6DC54}" srcOrd="7" destOrd="0" presId="urn:microsoft.com/office/officeart/2005/8/layout/cycle6"/>
    <dgm:cxn modelId="{48F1919D-195A-4E84-A61D-D67D87F23CD9}" type="presParOf" srcId="{AAE9A4A7-2A50-485D-AB96-FE6191F93A9B}" destId="{BA12737E-F69D-444B-A4AA-4E61E2A09703}" srcOrd="8" destOrd="0" presId="urn:microsoft.com/office/officeart/2005/8/layout/cycle6"/>
    <dgm:cxn modelId="{1DB75516-5D8C-4A64-A400-A19CB7DF4EA0}" type="presParOf" srcId="{AAE9A4A7-2A50-485D-AB96-FE6191F93A9B}" destId="{8A98164D-4FD8-417B-B489-5D5DDAF52689}" srcOrd="9" destOrd="0" presId="urn:microsoft.com/office/officeart/2005/8/layout/cycle6"/>
    <dgm:cxn modelId="{064AA4E4-256C-4425-93B6-12289225B219}" type="presParOf" srcId="{AAE9A4A7-2A50-485D-AB96-FE6191F93A9B}" destId="{448679E9-BB72-477C-8ED2-4ECAFA39A2DF}" srcOrd="10" destOrd="0" presId="urn:microsoft.com/office/officeart/2005/8/layout/cycle6"/>
    <dgm:cxn modelId="{B9AB27D6-F5D5-4D50-91C9-44FE573D83A8}" type="presParOf" srcId="{AAE9A4A7-2A50-485D-AB96-FE6191F93A9B}" destId="{0C96BACF-5EFC-4C72-B7EF-80CD8F896513}" srcOrd="11" destOrd="0" presId="urn:microsoft.com/office/officeart/2005/8/layout/cycle6"/>
    <dgm:cxn modelId="{339E8E99-1E13-422E-93BD-0AE4787E3CD8}" type="presParOf" srcId="{AAE9A4A7-2A50-485D-AB96-FE6191F93A9B}" destId="{7C205203-882E-4DEE-8088-AEB2FA123A86}" srcOrd="12" destOrd="0" presId="urn:microsoft.com/office/officeart/2005/8/layout/cycle6"/>
    <dgm:cxn modelId="{AEA6624C-E611-4EE6-8CCF-FD375D6F9B66}" type="presParOf" srcId="{AAE9A4A7-2A50-485D-AB96-FE6191F93A9B}" destId="{307B4621-67C2-4AAA-8F81-1850B83BEEB2}" srcOrd="13" destOrd="0" presId="urn:microsoft.com/office/officeart/2005/8/layout/cycle6"/>
    <dgm:cxn modelId="{1933B524-DC65-47A5-A94B-17CEE61CE2F1}" type="presParOf" srcId="{AAE9A4A7-2A50-485D-AB96-FE6191F93A9B}" destId="{976419F8-EEB8-4FC4-A1A7-965B3A9EEC8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034810-0F1A-4A11-A124-DBEFF6B647D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6B62B3C-F9CA-49EB-BC11-A969A90B7A5E}">
      <dgm:prSet phldrT="[Testo]"/>
      <dgm:spPr/>
      <dgm:t>
        <a:bodyPr/>
        <a:lstStyle/>
        <a:p>
          <a:r>
            <a:rPr lang="it-IT" dirty="0" smtClean="0"/>
            <a:t>COMPETENZE ETICHE AL TERMINE DELL’INTERO PERCORSO </a:t>
          </a:r>
          <a:r>
            <a:rPr lang="it-IT" dirty="0" err="1" smtClean="0"/>
            <a:t>DI</a:t>
          </a:r>
          <a:r>
            <a:rPr lang="it-IT" dirty="0" smtClean="0"/>
            <a:t> STUDIO: SVILUPPARE UN MATURO SENSO CRITICO E UN PERSONALE PROGETTO </a:t>
          </a:r>
          <a:r>
            <a:rPr lang="it-IT" dirty="0" err="1" smtClean="0"/>
            <a:t>DI</a:t>
          </a:r>
          <a:r>
            <a:rPr lang="it-IT" smtClean="0"/>
            <a:t> VITA RIFLETTENDO SULLA PROPRIA IDENTITA’ NEL CONFRONTO CON IL MESSAGGIO CRISTIANO, APERTO ALL’ESERCIZIO DELLA GIUSTIZIA E DELLA SOLIDARIETA’ IN UN CONTESTO MULTICULTURALE</a:t>
          </a:r>
          <a:endParaRPr lang="it-IT" dirty="0"/>
        </a:p>
      </dgm:t>
    </dgm:pt>
    <dgm:pt modelId="{5D6665F8-C210-4411-97DC-1D69751EE51B}" type="parTrans" cxnId="{24F5D039-D1EA-4FED-AE2A-7A64FFF3DD99}">
      <dgm:prSet/>
      <dgm:spPr/>
      <dgm:t>
        <a:bodyPr/>
        <a:lstStyle/>
        <a:p>
          <a:endParaRPr lang="it-IT"/>
        </a:p>
      </dgm:t>
    </dgm:pt>
    <dgm:pt modelId="{6F7149E6-F18F-414C-82A1-8C077E7FD604}" type="sibTrans" cxnId="{24F5D039-D1EA-4FED-AE2A-7A64FFF3DD99}">
      <dgm:prSet/>
      <dgm:spPr/>
      <dgm:t>
        <a:bodyPr/>
        <a:lstStyle/>
        <a:p>
          <a:endParaRPr lang="it-IT"/>
        </a:p>
      </dgm:t>
    </dgm:pt>
    <dgm:pt modelId="{41769E11-834C-43E7-8AE4-EFE8A4A0821B}">
      <dgm:prSet phldrT="[Tes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CONFRONTA ORIENTAMENTI E RISPOSTE CRISTIANE CON LE PIU’ PROFONDE QUESTIONI DELLA CONDIZIONE UMANA NEL QUADRO </a:t>
          </a:r>
          <a:r>
            <a:rPr lang="it-IT" dirty="0" err="1" smtClean="0"/>
            <a:t>DI</a:t>
          </a:r>
          <a:r>
            <a:rPr lang="it-IT" dirty="0" smtClean="0"/>
            <a:t> DIFFERENTI PATRIMONI CULTURALI E RELIGIOSI PRESENTI IN ITALIA, IN EUROPA E NEL MONDO</a:t>
          </a:r>
          <a:endParaRPr lang="it-IT" dirty="0"/>
        </a:p>
      </dgm:t>
    </dgm:pt>
    <dgm:pt modelId="{82517C24-DC18-4FBB-BB8F-D32A54603B06}" type="parTrans" cxnId="{9F69E991-82B4-4CE2-8BE5-337A88B106FD}">
      <dgm:prSet/>
      <dgm:spPr/>
      <dgm:t>
        <a:bodyPr/>
        <a:lstStyle/>
        <a:p>
          <a:endParaRPr lang="it-IT"/>
        </a:p>
      </dgm:t>
    </dgm:pt>
    <dgm:pt modelId="{AF48285E-0C3A-4DE1-AC1E-2E9B48767609}" type="sibTrans" cxnId="{9F69E991-82B4-4CE2-8BE5-337A88B106FD}">
      <dgm:prSet/>
      <dgm:spPr/>
      <dgm:t>
        <a:bodyPr/>
        <a:lstStyle/>
        <a:p>
          <a:endParaRPr lang="it-IT"/>
        </a:p>
      </dgm:t>
    </dgm:pt>
    <dgm:pt modelId="{D7BF0B39-36AD-4ED2-A413-935869607CA9}">
      <dgm:prSet phldrT="[Tes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MOTIVA LE PROPRIE SCELTE </a:t>
          </a:r>
          <a:r>
            <a:rPr lang="it-IT" dirty="0" err="1" smtClean="0"/>
            <a:t>DI</a:t>
          </a:r>
          <a:r>
            <a:rPr lang="it-IT" dirty="0" smtClean="0"/>
            <a:t> VITA CONFRONTANDOLE CON LA VISIONE CRISTIANA E DIALOGA IN MODO APERTO, LIBERO E COSTRUTTIVO</a:t>
          </a:r>
          <a:endParaRPr lang="it-IT" dirty="0"/>
        </a:p>
      </dgm:t>
    </dgm:pt>
    <dgm:pt modelId="{6AB60589-B140-429D-BB8B-0922F9E5346A}" type="parTrans" cxnId="{A4783922-43B9-4778-829E-1A4EA43E3A91}">
      <dgm:prSet/>
      <dgm:spPr/>
      <dgm:t>
        <a:bodyPr/>
        <a:lstStyle/>
        <a:p>
          <a:endParaRPr lang="it-IT"/>
        </a:p>
      </dgm:t>
    </dgm:pt>
    <dgm:pt modelId="{3AA9DF9D-453F-4C41-B43F-6F25797EEB2C}" type="sibTrans" cxnId="{A4783922-43B9-4778-829E-1A4EA43E3A91}">
      <dgm:prSet/>
      <dgm:spPr/>
      <dgm:t>
        <a:bodyPr/>
        <a:lstStyle/>
        <a:p>
          <a:endParaRPr lang="it-IT"/>
        </a:p>
      </dgm:t>
    </dgm:pt>
    <dgm:pt modelId="{1974D7BA-EDFA-4E05-9824-C4E229245A60}">
      <dgm:prSet phldrT="[Tes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CONOSCE IL RUOLO DELLA RELIGIONE NELLA SOCIETA’ E NE COMPRENDE LA NATURA IN PROSPETTIVA </a:t>
          </a:r>
          <a:r>
            <a:rPr lang="it-IT" dirty="0" err="1" smtClean="0"/>
            <a:t>DI</a:t>
          </a:r>
          <a:r>
            <a:rPr lang="it-IT" dirty="0" smtClean="0"/>
            <a:t> UN DIALOGO COSTRUTTIVO FONDATO SUL PRINCIPIO DELLA LIBERTA’ RELIGIOSA</a:t>
          </a:r>
          <a:endParaRPr lang="it-IT" dirty="0"/>
        </a:p>
      </dgm:t>
    </dgm:pt>
    <dgm:pt modelId="{97EC785E-E308-40C1-8736-D0C4D686926C}" type="parTrans" cxnId="{CE3A710F-6CDE-4C14-8956-7012F7FB20F0}">
      <dgm:prSet/>
      <dgm:spPr/>
      <dgm:t>
        <a:bodyPr/>
        <a:lstStyle/>
        <a:p>
          <a:endParaRPr lang="it-IT"/>
        </a:p>
      </dgm:t>
    </dgm:pt>
    <dgm:pt modelId="{67B19404-BB3A-4F25-BD0A-8B5F9E40E041}" type="sibTrans" cxnId="{CE3A710F-6CDE-4C14-8956-7012F7FB20F0}">
      <dgm:prSet/>
      <dgm:spPr/>
      <dgm:t>
        <a:bodyPr/>
        <a:lstStyle/>
        <a:p>
          <a:endParaRPr lang="it-IT"/>
        </a:p>
      </dgm:t>
    </dgm:pt>
    <dgm:pt modelId="{8889E233-6234-4114-9BED-4AE8E732BC27}">
      <dgm:prSet phldrT="[Tes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APPROFONDISCE,</a:t>
          </a:r>
          <a:r>
            <a:rPr lang="it-IT" baseline="0" dirty="0" smtClean="0"/>
            <a:t> IN UNA RIFLESSIONE SISTEMATICA, GLI INTERROGATIVI </a:t>
          </a:r>
          <a:r>
            <a:rPr lang="it-IT" baseline="0" dirty="0" err="1" smtClean="0"/>
            <a:t>DI</a:t>
          </a:r>
          <a:r>
            <a:rPr lang="it-IT" baseline="0" dirty="0" smtClean="0"/>
            <a:t> SENSO PIU’ RILEVANTI: FINITEZZA, TRASCENDENZA, EGOISMO, AMORE, SOFFERENZA, CONSOLAZIONE, MORTE, VITA</a:t>
          </a:r>
          <a:endParaRPr lang="it-IT" dirty="0"/>
        </a:p>
      </dgm:t>
    </dgm:pt>
    <dgm:pt modelId="{4316BDA1-D936-4899-B542-80B84D18FE11}" type="parTrans" cxnId="{0AE0DB50-1785-4E36-8564-CD1CDC67BCA3}">
      <dgm:prSet/>
      <dgm:spPr/>
      <dgm:t>
        <a:bodyPr/>
        <a:lstStyle/>
        <a:p>
          <a:endParaRPr lang="it-IT"/>
        </a:p>
      </dgm:t>
    </dgm:pt>
    <dgm:pt modelId="{BBEB7DEC-E10C-4FE7-BC5F-7ADD8E6456E2}" type="sibTrans" cxnId="{0AE0DB50-1785-4E36-8564-CD1CDC67BCA3}">
      <dgm:prSet/>
      <dgm:spPr/>
      <dgm:t>
        <a:bodyPr/>
        <a:lstStyle/>
        <a:p>
          <a:endParaRPr lang="it-IT"/>
        </a:p>
      </dgm:t>
    </dgm:pt>
    <dgm:pt modelId="{E22E096F-9C34-4A46-8CE4-BD1860308319}" type="pres">
      <dgm:prSet presAssocID="{D8034810-0F1A-4A11-A124-DBEFF6B647D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FCBDD69-F42E-4782-BBDA-5F59EDD4DEA4}" type="pres">
      <dgm:prSet presAssocID="{46B62B3C-F9CA-49EB-BC11-A969A90B7A5E}" presName="node" presStyleLbl="node1" presStyleIdx="0" presStyleCnt="5" custScaleY="312537" custRadScaleRad="58469" custRadScaleInc="-960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2FBD03-4CC1-46B9-869F-92C84EBDEEAC}" type="pres">
      <dgm:prSet presAssocID="{46B62B3C-F9CA-49EB-BC11-A969A90B7A5E}" presName="spNode" presStyleCnt="0"/>
      <dgm:spPr/>
    </dgm:pt>
    <dgm:pt modelId="{1C49236D-0CFC-4362-BCF4-AA0A5F120CCF}" type="pres">
      <dgm:prSet presAssocID="{6F7149E6-F18F-414C-82A1-8C077E7FD604}" presName="sibTrans" presStyleLbl="sibTrans1D1" presStyleIdx="0" presStyleCnt="5"/>
      <dgm:spPr/>
      <dgm:t>
        <a:bodyPr/>
        <a:lstStyle/>
        <a:p>
          <a:endParaRPr lang="it-IT"/>
        </a:p>
      </dgm:t>
    </dgm:pt>
    <dgm:pt modelId="{F66C3FC6-0628-45BC-A41E-7EF1387AA7E0}" type="pres">
      <dgm:prSet presAssocID="{41769E11-834C-43E7-8AE4-EFE8A4A0821B}" presName="node" presStyleLbl="node1" presStyleIdx="1" presStyleCnt="5" custScaleY="206995" custRadScaleRad="109636" custRadScaleInc="-8532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857C59-DA42-47B7-B87F-F4FB30C55634}" type="pres">
      <dgm:prSet presAssocID="{41769E11-834C-43E7-8AE4-EFE8A4A0821B}" presName="spNode" presStyleCnt="0"/>
      <dgm:spPr/>
    </dgm:pt>
    <dgm:pt modelId="{ED54924F-DC72-4D62-8436-5A5511F6B3F4}" type="pres">
      <dgm:prSet presAssocID="{AF48285E-0C3A-4DE1-AC1E-2E9B48767609}" presName="sibTrans" presStyleLbl="sibTrans1D1" presStyleIdx="1" presStyleCnt="5"/>
      <dgm:spPr/>
      <dgm:t>
        <a:bodyPr/>
        <a:lstStyle/>
        <a:p>
          <a:endParaRPr lang="it-IT"/>
        </a:p>
      </dgm:t>
    </dgm:pt>
    <dgm:pt modelId="{4A9B2D2F-9094-40E6-82FE-E6D97EACF37D}" type="pres">
      <dgm:prSet presAssocID="{D7BF0B39-36AD-4ED2-A413-935869607CA9}" presName="node" presStyleLbl="node1" presStyleIdx="2" presStyleCnt="5" custScaleY="162455" custRadScaleRad="90336" custRadScaleInc="-14927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1F86EE-04D3-44FE-AD8F-6C87F3EC6AE6}" type="pres">
      <dgm:prSet presAssocID="{D7BF0B39-36AD-4ED2-A413-935869607CA9}" presName="spNode" presStyleCnt="0"/>
      <dgm:spPr/>
    </dgm:pt>
    <dgm:pt modelId="{D529A46C-20C9-4707-973B-F7953F08771E}" type="pres">
      <dgm:prSet presAssocID="{3AA9DF9D-453F-4C41-B43F-6F25797EEB2C}" presName="sibTrans" presStyleLbl="sibTrans1D1" presStyleIdx="2" presStyleCnt="5"/>
      <dgm:spPr/>
      <dgm:t>
        <a:bodyPr/>
        <a:lstStyle/>
        <a:p>
          <a:endParaRPr lang="it-IT"/>
        </a:p>
      </dgm:t>
    </dgm:pt>
    <dgm:pt modelId="{A77012B9-8846-45CC-AD70-F1FECE0096AD}" type="pres">
      <dgm:prSet presAssocID="{1974D7BA-EDFA-4E05-9824-C4E229245A60}" presName="node" presStyleLbl="node1" presStyleIdx="3" presStyleCnt="5" custScaleY="177326" custRadScaleRad="91719" custRadScaleInc="1865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B37B896-6905-48CB-9CEA-7C9A35DFB863}" type="pres">
      <dgm:prSet presAssocID="{1974D7BA-EDFA-4E05-9824-C4E229245A60}" presName="spNode" presStyleCnt="0"/>
      <dgm:spPr/>
    </dgm:pt>
    <dgm:pt modelId="{6D9EA2F7-C66F-430A-A4BE-FADD4C4498B2}" type="pres">
      <dgm:prSet presAssocID="{67B19404-BB3A-4F25-BD0A-8B5F9E40E041}" presName="sibTrans" presStyleLbl="sibTrans1D1" presStyleIdx="3" presStyleCnt="5"/>
      <dgm:spPr/>
      <dgm:t>
        <a:bodyPr/>
        <a:lstStyle/>
        <a:p>
          <a:endParaRPr lang="it-IT"/>
        </a:p>
      </dgm:t>
    </dgm:pt>
    <dgm:pt modelId="{19BB6A20-51F5-4F30-B20D-38DA1C315F90}" type="pres">
      <dgm:prSet presAssocID="{8889E233-6234-4114-9BED-4AE8E732BC27}" presName="node" presStyleLbl="node1" presStyleIdx="4" presStyleCnt="5" custScaleY="160142" custRadScaleRad="120779" custRadScaleInc="9768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519553-C2FB-41CF-987F-9ED449851952}" type="pres">
      <dgm:prSet presAssocID="{8889E233-6234-4114-9BED-4AE8E732BC27}" presName="spNode" presStyleCnt="0"/>
      <dgm:spPr/>
    </dgm:pt>
    <dgm:pt modelId="{A3F8B052-8EAA-4122-9B01-08D0B85E9733}" type="pres">
      <dgm:prSet presAssocID="{BBEB7DEC-E10C-4FE7-BC5F-7ADD8E6456E2}" presName="sibTrans" presStyleLbl="sibTrans1D1" presStyleIdx="4" presStyleCnt="5"/>
      <dgm:spPr/>
      <dgm:t>
        <a:bodyPr/>
        <a:lstStyle/>
        <a:p>
          <a:endParaRPr lang="it-IT"/>
        </a:p>
      </dgm:t>
    </dgm:pt>
  </dgm:ptLst>
  <dgm:cxnLst>
    <dgm:cxn modelId="{4FB5E4C2-C9B9-482D-9518-2481CC6B7278}" type="presOf" srcId="{46B62B3C-F9CA-49EB-BC11-A969A90B7A5E}" destId="{2FCBDD69-F42E-4782-BBDA-5F59EDD4DEA4}" srcOrd="0" destOrd="0" presId="urn:microsoft.com/office/officeart/2005/8/layout/cycle6"/>
    <dgm:cxn modelId="{1AF5EB87-DAB7-4363-8971-20F09C25A14C}" type="presOf" srcId="{67B19404-BB3A-4F25-BD0A-8B5F9E40E041}" destId="{6D9EA2F7-C66F-430A-A4BE-FADD4C4498B2}" srcOrd="0" destOrd="0" presId="urn:microsoft.com/office/officeart/2005/8/layout/cycle6"/>
    <dgm:cxn modelId="{CE3A710F-6CDE-4C14-8956-7012F7FB20F0}" srcId="{D8034810-0F1A-4A11-A124-DBEFF6B647DF}" destId="{1974D7BA-EDFA-4E05-9824-C4E229245A60}" srcOrd="3" destOrd="0" parTransId="{97EC785E-E308-40C1-8736-D0C4D686926C}" sibTransId="{67B19404-BB3A-4F25-BD0A-8B5F9E40E041}"/>
    <dgm:cxn modelId="{7B9201F4-25ED-4D45-B88B-23F6451908A8}" type="presOf" srcId="{41769E11-834C-43E7-8AE4-EFE8A4A0821B}" destId="{F66C3FC6-0628-45BC-A41E-7EF1387AA7E0}" srcOrd="0" destOrd="0" presId="urn:microsoft.com/office/officeart/2005/8/layout/cycle6"/>
    <dgm:cxn modelId="{72F99188-386B-4871-9B29-65374E382428}" type="presOf" srcId="{D8034810-0F1A-4A11-A124-DBEFF6B647DF}" destId="{E22E096F-9C34-4A46-8CE4-BD1860308319}" srcOrd="0" destOrd="0" presId="urn:microsoft.com/office/officeart/2005/8/layout/cycle6"/>
    <dgm:cxn modelId="{2D88D2D5-1691-4031-827C-2F258EA9F37F}" type="presOf" srcId="{3AA9DF9D-453F-4C41-B43F-6F25797EEB2C}" destId="{D529A46C-20C9-4707-973B-F7953F08771E}" srcOrd="0" destOrd="0" presId="urn:microsoft.com/office/officeart/2005/8/layout/cycle6"/>
    <dgm:cxn modelId="{149BE618-6F00-4E6F-9F2F-9E8F484BA674}" type="presOf" srcId="{6F7149E6-F18F-414C-82A1-8C077E7FD604}" destId="{1C49236D-0CFC-4362-BCF4-AA0A5F120CCF}" srcOrd="0" destOrd="0" presId="urn:microsoft.com/office/officeart/2005/8/layout/cycle6"/>
    <dgm:cxn modelId="{F860AFD3-3AF5-402E-8DCD-39ECB9E2BF19}" type="presOf" srcId="{8889E233-6234-4114-9BED-4AE8E732BC27}" destId="{19BB6A20-51F5-4F30-B20D-38DA1C315F90}" srcOrd="0" destOrd="0" presId="urn:microsoft.com/office/officeart/2005/8/layout/cycle6"/>
    <dgm:cxn modelId="{0AE0DB50-1785-4E36-8564-CD1CDC67BCA3}" srcId="{D8034810-0F1A-4A11-A124-DBEFF6B647DF}" destId="{8889E233-6234-4114-9BED-4AE8E732BC27}" srcOrd="4" destOrd="0" parTransId="{4316BDA1-D936-4899-B542-80B84D18FE11}" sibTransId="{BBEB7DEC-E10C-4FE7-BC5F-7ADD8E6456E2}"/>
    <dgm:cxn modelId="{9F69E991-82B4-4CE2-8BE5-337A88B106FD}" srcId="{D8034810-0F1A-4A11-A124-DBEFF6B647DF}" destId="{41769E11-834C-43E7-8AE4-EFE8A4A0821B}" srcOrd="1" destOrd="0" parTransId="{82517C24-DC18-4FBB-BB8F-D32A54603B06}" sibTransId="{AF48285E-0C3A-4DE1-AC1E-2E9B48767609}"/>
    <dgm:cxn modelId="{5C9811EC-7456-4E73-898B-C76DABD7FD2A}" type="presOf" srcId="{D7BF0B39-36AD-4ED2-A413-935869607CA9}" destId="{4A9B2D2F-9094-40E6-82FE-E6D97EACF37D}" srcOrd="0" destOrd="0" presId="urn:microsoft.com/office/officeart/2005/8/layout/cycle6"/>
    <dgm:cxn modelId="{24F5D039-D1EA-4FED-AE2A-7A64FFF3DD99}" srcId="{D8034810-0F1A-4A11-A124-DBEFF6B647DF}" destId="{46B62B3C-F9CA-49EB-BC11-A969A90B7A5E}" srcOrd="0" destOrd="0" parTransId="{5D6665F8-C210-4411-97DC-1D69751EE51B}" sibTransId="{6F7149E6-F18F-414C-82A1-8C077E7FD604}"/>
    <dgm:cxn modelId="{A4783922-43B9-4778-829E-1A4EA43E3A91}" srcId="{D8034810-0F1A-4A11-A124-DBEFF6B647DF}" destId="{D7BF0B39-36AD-4ED2-A413-935869607CA9}" srcOrd="2" destOrd="0" parTransId="{6AB60589-B140-429D-BB8B-0922F9E5346A}" sibTransId="{3AA9DF9D-453F-4C41-B43F-6F25797EEB2C}"/>
    <dgm:cxn modelId="{7205635F-C3DA-466B-9775-52FBF0FBDA03}" type="presOf" srcId="{BBEB7DEC-E10C-4FE7-BC5F-7ADD8E6456E2}" destId="{A3F8B052-8EAA-4122-9B01-08D0B85E9733}" srcOrd="0" destOrd="0" presId="urn:microsoft.com/office/officeart/2005/8/layout/cycle6"/>
    <dgm:cxn modelId="{3B4CFA67-6F34-4172-9E25-DACAA195391D}" type="presOf" srcId="{AF48285E-0C3A-4DE1-AC1E-2E9B48767609}" destId="{ED54924F-DC72-4D62-8436-5A5511F6B3F4}" srcOrd="0" destOrd="0" presId="urn:microsoft.com/office/officeart/2005/8/layout/cycle6"/>
    <dgm:cxn modelId="{2D8DA2CB-3DD6-4498-86E6-A9FE9871EF5D}" type="presOf" srcId="{1974D7BA-EDFA-4E05-9824-C4E229245A60}" destId="{A77012B9-8846-45CC-AD70-F1FECE0096AD}" srcOrd="0" destOrd="0" presId="urn:microsoft.com/office/officeart/2005/8/layout/cycle6"/>
    <dgm:cxn modelId="{E8B403F5-FB5D-4D56-82DB-0A6B2FC3E86F}" type="presParOf" srcId="{E22E096F-9C34-4A46-8CE4-BD1860308319}" destId="{2FCBDD69-F42E-4782-BBDA-5F59EDD4DEA4}" srcOrd="0" destOrd="0" presId="urn:microsoft.com/office/officeart/2005/8/layout/cycle6"/>
    <dgm:cxn modelId="{6CF8A1CB-8E37-415D-BA7B-7A0764C9CDE6}" type="presParOf" srcId="{E22E096F-9C34-4A46-8CE4-BD1860308319}" destId="{822FBD03-4CC1-46B9-869F-92C84EBDEEAC}" srcOrd="1" destOrd="0" presId="urn:microsoft.com/office/officeart/2005/8/layout/cycle6"/>
    <dgm:cxn modelId="{E61B0A9B-771D-446D-AA7D-AF74E1EA6A0A}" type="presParOf" srcId="{E22E096F-9C34-4A46-8CE4-BD1860308319}" destId="{1C49236D-0CFC-4362-BCF4-AA0A5F120CCF}" srcOrd="2" destOrd="0" presId="urn:microsoft.com/office/officeart/2005/8/layout/cycle6"/>
    <dgm:cxn modelId="{9CA6E2ED-707D-4BBC-9920-44D520B6AB39}" type="presParOf" srcId="{E22E096F-9C34-4A46-8CE4-BD1860308319}" destId="{F66C3FC6-0628-45BC-A41E-7EF1387AA7E0}" srcOrd="3" destOrd="0" presId="urn:microsoft.com/office/officeart/2005/8/layout/cycle6"/>
    <dgm:cxn modelId="{5D220563-8F17-4335-8EC0-717174292993}" type="presParOf" srcId="{E22E096F-9C34-4A46-8CE4-BD1860308319}" destId="{2E857C59-DA42-47B7-B87F-F4FB30C55634}" srcOrd="4" destOrd="0" presId="urn:microsoft.com/office/officeart/2005/8/layout/cycle6"/>
    <dgm:cxn modelId="{B60B71C8-68CE-4ED6-BC79-86A694057386}" type="presParOf" srcId="{E22E096F-9C34-4A46-8CE4-BD1860308319}" destId="{ED54924F-DC72-4D62-8436-5A5511F6B3F4}" srcOrd="5" destOrd="0" presId="urn:microsoft.com/office/officeart/2005/8/layout/cycle6"/>
    <dgm:cxn modelId="{43F0698B-295B-4A6C-AB26-83C3A0C6235A}" type="presParOf" srcId="{E22E096F-9C34-4A46-8CE4-BD1860308319}" destId="{4A9B2D2F-9094-40E6-82FE-E6D97EACF37D}" srcOrd="6" destOrd="0" presId="urn:microsoft.com/office/officeart/2005/8/layout/cycle6"/>
    <dgm:cxn modelId="{93D959F0-0C43-4071-BCBD-92A0076A4BA8}" type="presParOf" srcId="{E22E096F-9C34-4A46-8CE4-BD1860308319}" destId="{461F86EE-04D3-44FE-AD8F-6C87F3EC6AE6}" srcOrd="7" destOrd="0" presId="urn:microsoft.com/office/officeart/2005/8/layout/cycle6"/>
    <dgm:cxn modelId="{F5A027AE-6619-43F4-A6A4-5AEDD8A12D15}" type="presParOf" srcId="{E22E096F-9C34-4A46-8CE4-BD1860308319}" destId="{D529A46C-20C9-4707-973B-F7953F08771E}" srcOrd="8" destOrd="0" presId="urn:microsoft.com/office/officeart/2005/8/layout/cycle6"/>
    <dgm:cxn modelId="{FEE73B64-7AEC-4E57-95E9-74B383DC6640}" type="presParOf" srcId="{E22E096F-9C34-4A46-8CE4-BD1860308319}" destId="{A77012B9-8846-45CC-AD70-F1FECE0096AD}" srcOrd="9" destOrd="0" presId="urn:microsoft.com/office/officeart/2005/8/layout/cycle6"/>
    <dgm:cxn modelId="{F108B888-6D67-470E-B4B7-8D440A0C0EF1}" type="presParOf" srcId="{E22E096F-9C34-4A46-8CE4-BD1860308319}" destId="{7B37B896-6905-48CB-9CEA-7C9A35DFB863}" srcOrd="10" destOrd="0" presId="urn:microsoft.com/office/officeart/2005/8/layout/cycle6"/>
    <dgm:cxn modelId="{E3D020EA-20B4-496B-A8BD-F3D08CFF5A43}" type="presParOf" srcId="{E22E096F-9C34-4A46-8CE4-BD1860308319}" destId="{6D9EA2F7-C66F-430A-A4BE-FADD4C4498B2}" srcOrd="11" destOrd="0" presId="urn:microsoft.com/office/officeart/2005/8/layout/cycle6"/>
    <dgm:cxn modelId="{90D34355-EB12-4114-AC51-060433986CEE}" type="presParOf" srcId="{E22E096F-9C34-4A46-8CE4-BD1860308319}" destId="{19BB6A20-51F5-4F30-B20D-38DA1C315F90}" srcOrd="12" destOrd="0" presId="urn:microsoft.com/office/officeart/2005/8/layout/cycle6"/>
    <dgm:cxn modelId="{5333E456-B031-43F5-86D9-3BB2E50420BE}" type="presParOf" srcId="{E22E096F-9C34-4A46-8CE4-BD1860308319}" destId="{E2519553-C2FB-41CF-987F-9ED449851952}" srcOrd="13" destOrd="0" presId="urn:microsoft.com/office/officeart/2005/8/layout/cycle6"/>
    <dgm:cxn modelId="{780D9DEE-BE73-46A3-996C-1CA9709695F7}" type="presParOf" srcId="{E22E096F-9C34-4A46-8CE4-BD1860308319}" destId="{A3F8B052-8EAA-4122-9B01-08D0B85E973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140D1B-8C2C-4BEF-98C9-3F2505D3321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CEFFF5F-1484-4B0E-9B3F-F2F9F2234577}">
      <dgm:prSet phldrT="[Testo]" custT="1"/>
      <dgm:spPr/>
      <dgm:t>
        <a:bodyPr/>
        <a:lstStyle/>
        <a:p>
          <a:r>
            <a:rPr lang="it-IT" sz="1800" dirty="0" smtClean="0"/>
            <a:t>COMPETENZA DEL PRIMO BIENNIO: VALUTARE LA DIMENSIONE RELIGIOSA DELLA VITA UMANA A PARTIRE DALLA CONOSCENZA DELLA BIBBIA E DELLA PERSONA </a:t>
          </a:r>
          <a:r>
            <a:rPr lang="it-IT" sz="1800" dirty="0" err="1" smtClean="0"/>
            <a:t>DI</a:t>
          </a:r>
          <a:r>
            <a:rPr lang="it-IT" sz="1800" dirty="0" smtClean="0"/>
            <a:t> GESU’ CRISTO RICONOSCENDO IL SENSO  IL SIGNIFICATO DEL LINGUAGGIO RELIGIOSO CRISTIANO</a:t>
          </a:r>
          <a:endParaRPr lang="it-IT" sz="1800" dirty="0"/>
        </a:p>
      </dgm:t>
    </dgm:pt>
    <dgm:pt modelId="{C9F526C8-E3F0-4B7B-96B2-C67607036772}" type="parTrans" cxnId="{889416E8-617F-4E5F-94F3-73413367CF02}">
      <dgm:prSet/>
      <dgm:spPr/>
      <dgm:t>
        <a:bodyPr/>
        <a:lstStyle/>
        <a:p>
          <a:endParaRPr lang="it-IT"/>
        </a:p>
      </dgm:t>
    </dgm:pt>
    <dgm:pt modelId="{EF9C9E15-34F3-4A01-8D53-DD56418F5FD6}" type="sibTrans" cxnId="{889416E8-617F-4E5F-94F3-73413367CF02}">
      <dgm:prSet/>
      <dgm:spPr/>
      <dgm:t>
        <a:bodyPr/>
        <a:lstStyle/>
        <a:p>
          <a:endParaRPr lang="it-IT"/>
        </a:p>
      </dgm:t>
    </dgm:pt>
    <dgm:pt modelId="{8A55E20C-7BBE-4371-98EA-AAEC557B147B}">
      <dgm:prSet phldrT="[Tes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/>
            <a:t>FORMULARE DOMANDE </a:t>
          </a:r>
          <a:r>
            <a:rPr lang="it-IT" sz="1800" dirty="0" err="1" smtClean="0"/>
            <a:t>DI</a:t>
          </a:r>
          <a:r>
            <a:rPr lang="it-IT" sz="1800" dirty="0" smtClean="0"/>
            <a:t> SENSO A PARTIRE DALLE PROPRIE ESPERIENZE PERSONALI E RELAZIONALI</a:t>
          </a:r>
          <a:endParaRPr lang="it-IT" sz="1800" dirty="0"/>
        </a:p>
      </dgm:t>
    </dgm:pt>
    <dgm:pt modelId="{8DB4738E-D008-4726-8EC4-801DFF305B5C}" type="parTrans" cxnId="{C4611156-BD32-416C-A7CC-44CE6971F861}">
      <dgm:prSet/>
      <dgm:spPr/>
      <dgm:t>
        <a:bodyPr/>
        <a:lstStyle/>
        <a:p>
          <a:endParaRPr lang="it-IT"/>
        </a:p>
      </dgm:t>
    </dgm:pt>
    <dgm:pt modelId="{D3B35488-1155-4581-847B-41D40D1CB5B8}" type="sibTrans" cxnId="{C4611156-BD32-416C-A7CC-44CE6971F861}">
      <dgm:prSet/>
      <dgm:spPr/>
      <dgm:t>
        <a:bodyPr/>
        <a:lstStyle/>
        <a:p>
          <a:endParaRPr lang="it-IT"/>
        </a:p>
      </dgm:t>
    </dgm:pt>
    <dgm:pt modelId="{8757E717-4FBA-4559-BE75-5FEE44A7F8CE}">
      <dgm:prSet phldrT="[Tes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400" dirty="0" smtClean="0"/>
            <a:t>UTILIZZARE UN LINGUAGGIO RELIGIOSO APPROPRIATO PER SPIEGARE CONTENUTI, SIMBOLI E INFLUENZA CULTURALE DEL CRISTIANESIMO DISTINGUENDO ESPRESSIONI E PRATICHE RELIGIOSE DA FORME </a:t>
          </a:r>
          <a:r>
            <a:rPr lang="it-IT" sz="1400" dirty="0" err="1" smtClean="0"/>
            <a:t>DI</a:t>
          </a:r>
          <a:r>
            <a:rPr lang="it-IT" sz="1400" dirty="0" smtClean="0"/>
            <a:t> FONDAMENTALISMO, SUPERSTIZIONE, ESOTERISMO</a:t>
          </a:r>
          <a:endParaRPr lang="it-IT" sz="1400" dirty="0"/>
        </a:p>
      </dgm:t>
    </dgm:pt>
    <dgm:pt modelId="{966E0474-7F21-43DD-B522-514D7913A4F2}" type="parTrans" cxnId="{1AAE61F8-A409-4563-92D9-68CF17BFDAEB}">
      <dgm:prSet/>
      <dgm:spPr/>
      <dgm:t>
        <a:bodyPr/>
        <a:lstStyle/>
        <a:p>
          <a:endParaRPr lang="it-IT"/>
        </a:p>
      </dgm:t>
    </dgm:pt>
    <dgm:pt modelId="{2CCE8E1D-527A-482B-92AA-5DDB619890DA}" type="sibTrans" cxnId="{1AAE61F8-A409-4563-92D9-68CF17BFDAEB}">
      <dgm:prSet/>
      <dgm:spPr/>
      <dgm:t>
        <a:bodyPr/>
        <a:lstStyle/>
        <a:p>
          <a:endParaRPr lang="it-IT"/>
        </a:p>
      </dgm:t>
    </dgm:pt>
    <dgm:pt modelId="{03A6617B-E783-4404-9400-D77C3908F106}">
      <dgm:prSet phldrT="[Tes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600" dirty="0" smtClean="0"/>
            <a:t>NATURA E VALORE DELLE RELZIONI UMANE E SOCIALI ALLA LUCE DELLA RIVELAZIONE CRISTIANA E DELLE ISTANZE DELLA SOCIETA’ CONTEMPORANEA</a:t>
          </a:r>
          <a:endParaRPr lang="it-IT" sz="1600" dirty="0"/>
        </a:p>
      </dgm:t>
    </dgm:pt>
    <dgm:pt modelId="{E4290677-7A4F-4AFD-9343-5F5BBA0AE60D}" type="parTrans" cxnId="{D08CD756-8CA2-4EE3-8DAC-9D58E4A478B9}">
      <dgm:prSet/>
      <dgm:spPr/>
      <dgm:t>
        <a:bodyPr/>
        <a:lstStyle/>
        <a:p>
          <a:endParaRPr lang="it-IT"/>
        </a:p>
      </dgm:t>
    </dgm:pt>
    <dgm:pt modelId="{8CB3AEA8-FC55-4587-B848-AD5BE40E2E7B}" type="sibTrans" cxnId="{D08CD756-8CA2-4EE3-8DAC-9D58E4A478B9}">
      <dgm:prSet/>
      <dgm:spPr/>
      <dgm:t>
        <a:bodyPr/>
        <a:lstStyle/>
        <a:p>
          <a:endParaRPr lang="it-IT"/>
        </a:p>
      </dgm:t>
    </dgm:pt>
    <dgm:pt modelId="{A4DE0747-AD25-4646-833C-D987542F277D}">
      <dgm:prSet phldrT="[Tes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/>
            <a:t>GLI INTERROGATIVI UNIVERSALI DELL’UOMO, LE RISPOSTE DEL CRISTIANESIMO IN CONFRONTO CON LE ALTRE RELIGIONI</a:t>
          </a:r>
          <a:endParaRPr lang="it-IT" sz="1800" dirty="0"/>
        </a:p>
      </dgm:t>
    </dgm:pt>
    <dgm:pt modelId="{AB753C2A-03AB-4B5F-89AF-129A730E4E16}" type="parTrans" cxnId="{C276636B-2407-4A08-B489-B733B3D238C6}">
      <dgm:prSet/>
      <dgm:spPr/>
      <dgm:t>
        <a:bodyPr/>
        <a:lstStyle/>
        <a:p>
          <a:endParaRPr lang="it-IT"/>
        </a:p>
      </dgm:t>
    </dgm:pt>
    <dgm:pt modelId="{0D0A3D29-FFBC-4D19-AE96-EBA27080FD08}" type="sibTrans" cxnId="{C276636B-2407-4A08-B489-B733B3D238C6}">
      <dgm:prSet/>
      <dgm:spPr/>
      <dgm:t>
        <a:bodyPr/>
        <a:lstStyle/>
        <a:p>
          <a:endParaRPr lang="it-IT"/>
        </a:p>
      </dgm:t>
    </dgm:pt>
    <dgm:pt modelId="{41DA2C58-4D69-47D6-9823-1730250864B2}" type="pres">
      <dgm:prSet presAssocID="{7E140D1B-8C2C-4BEF-98C9-3F2505D332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8A6B6C0-8D46-4525-815E-AA371C067402}" type="pres">
      <dgm:prSet presAssocID="{7CEFFF5F-1484-4B0E-9B3F-F2F9F2234577}" presName="node" presStyleLbl="node1" presStyleIdx="0" presStyleCnt="5" custScaleX="138555" custScaleY="299114" custRadScaleRad="63960" custRadScaleInc="-3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729703E-32B9-4E01-96F6-14201EC4E1DA}" type="pres">
      <dgm:prSet presAssocID="{7CEFFF5F-1484-4B0E-9B3F-F2F9F2234577}" presName="spNode" presStyleCnt="0"/>
      <dgm:spPr/>
    </dgm:pt>
    <dgm:pt modelId="{FF3DE315-C3AE-4B8B-9F05-50CC77241FCC}" type="pres">
      <dgm:prSet presAssocID="{EF9C9E15-34F3-4A01-8D53-DD56418F5FD6}" presName="sibTrans" presStyleLbl="sibTrans1D1" presStyleIdx="0" presStyleCnt="5"/>
      <dgm:spPr/>
      <dgm:t>
        <a:bodyPr/>
        <a:lstStyle/>
        <a:p>
          <a:endParaRPr lang="it-IT"/>
        </a:p>
      </dgm:t>
    </dgm:pt>
    <dgm:pt modelId="{8CDD5848-5A2B-4A0E-BC3C-688B16733E52}" type="pres">
      <dgm:prSet presAssocID="{8A55E20C-7BBE-4371-98EA-AAEC557B147B}" presName="node" presStyleLbl="node1" presStyleIdx="1" presStyleCnt="5" custScaleY="193695" custRadScaleRad="146451" custRadScaleInc="-1050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D19E41-CBCA-41F4-A54E-2253D9CF4172}" type="pres">
      <dgm:prSet presAssocID="{8A55E20C-7BBE-4371-98EA-AAEC557B147B}" presName="spNode" presStyleCnt="0"/>
      <dgm:spPr/>
    </dgm:pt>
    <dgm:pt modelId="{FAB0F2D5-EC52-49EE-84C7-387E326EC5C7}" type="pres">
      <dgm:prSet presAssocID="{D3B35488-1155-4581-847B-41D40D1CB5B8}" presName="sibTrans" presStyleLbl="sibTrans1D1" presStyleIdx="1" presStyleCnt="5"/>
      <dgm:spPr/>
      <dgm:t>
        <a:bodyPr/>
        <a:lstStyle/>
        <a:p>
          <a:endParaRPr lang="it-IT"/>
        </a:p>
      </dgm:t>
    </dgm:pt>
    <dgm:pt modelId="{9FCF45AB-1580-4B19-86DE-B6BBAD853250}" type="pres">
      <dgm:prSet presAssocID="{8757E717-4FBA-4559-BE75-5FEE44A7F8CE}" presName="node" presStyleLbl="node1" presStyleIdx="2" presStyleCnt="5" custScaleY="265476" custRadScaleRad="103840" custRadScaleInc="-1250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D08DCA-B00C-4C7E-B2ED-5E4F0F685FBC}" type="pres">
      <dgm:prSet presAssocID="{8757E717-4FBA-4559-BE75-5FEE44A7F8CE}" presName="spNode" presStyleCnt="0"/>
      <dgm:spPr/>
    </dgm:pt>
    <dgm:pt modelId="{254B00A8-A74E-4C2F-9934-BE24C6690938}" type="pres">
      <dgm:prSet presAssocID="{2CCE8E1D-527A-482B-92AA-5DDB619890DA}" presName="sibTrans" presStyleLbl="sibTrans1D1" presStyleIdx="2" presStyleCnt="5"/>
      <dgm:spPr/>
      <dgm:t>
        <a:bodyPr/>
        <a:lstStyle/>
        <a:p>
          <a:endParaRPr lang="it-IT"/>
        </a:p>
      </dgm:t>
    </dgm:pt>
    <dgm:pt modelId="{9AE0B032-70C6-4C68-9CAA-ECF033415AA3}" type="pres">
      <dgm:prSet presAssocID="{03A6617B-E783-4404-9400-D77C3908F106}" presName="node" presStyleLbl="node1" presStyleIdx="3" presStyleCnt="5" custScaleY="194903" custRadScaleRad="118761" custRadScaleInc="17194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E31B30-9690-4B6C-8C72-0B3D79945E9D}" type="pres">
      <dgm:prSet presAssocID="{03A6617B-E783-4404-9400-D77C3908F106}" presName="spNode" presStyleCnt="0"/>
      <dgm:spPr/>
    </dgm:pt>
    <dgm:pt modelId="{8CFEA211-1789-4F06-B67D-09EB87842C82}" type="pres">
      <dgm:prSet presAssocID="{8CB3AEA8-FC55-4587-B848-AD5BE40E2E7B}" presName="sibTrans" presStyleLbl="sibTrans1D1" presStyleIdx="3" presStyleCnt="5"/>
      <dgm:spPr/>
      <dgm:t>
        <a:bodyPr/>
        <a:lstStyle/>
        <a:p>
          <a:endParaRPr lang="it-IT"/>
        </a:p>
      </dgm:t>
    </dgm:pt>
    <dgm:pt modelId="{1F20A13A-4D89-4D88-8228-357C3B9FB50C}" type="pres">
      <dgm:prSet presAssocID="{A4DE0747-AD25-4646-833C-D987542F277D}" presName="node" presStyleLbl="node1" presStyleIdx="4" presStyleCnt="5" custScaleX="130844" custScaleY="216274" custRadScaleRad="143120" custRadScaleInc="7484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95ED33-4E43-4184-AFD8-F4B71FCB0F3B}" type="pres">
      <dgm:prSet presAssocID="{A4DE0747-AD25-4646-833C-D987542F277D}" presName="spNode" presStyleCnt="0"/>
      <dgm:spPr/>
    </dgm:pt>
    <dgm:pt modelId="{12F43297-B485-4AA9-8B7A-70C12268B6BD}" type="pres">
      <dgm:prSet presAssocID="{0D0A3D29-FFBC-4D19-AE96-EBA27080FD08}" presName="sibTrans" presStyleLbl="sibTrans1D1" presStyleIdx="4" presStyleCnt="5"/>
      <dgm:spPr/>
      <dgm:t>
        <a:bodyPr/>
        <a:lstStyle/>
        <a:p>
          <a:endParaRPr lang="it-IT"/>
        </a:p>
      </dgm:t>
    </dgm:pt>
  </dgm:ptLst>
  <dgm:cxnLst>
    <dgm:cxn modelId="{2DD952AF-ED3E-4857-A23D-F9141C166DF0}" type="presOf" srcId="{2CCE8E1D-527A-482B-92AA-5DDB619890DA}" destId="{254B00A8-A74E-4C2F-9934-BE24C6690938}" srcOrd="0" destOrd="0" presId="urn:microsoft.com/office/officeart/2005/8/layout/cycle6"/>
    <dgm:cxn modelId="{094FF078-BA62-4535-A948-9AD53110AEF3}" type="presOf" srcId="{7CEFFF5F-1484-4B0E-9B3F-F2F9F2234577}" destId="{08A6B6C0-8D46-4525-815E-AA371C067402}" srcOrd="0" destOrd="0" presId="urn:microsoft.com/office/officeart/2005/8/layout/cycle6"/>
    <dgm:cxn modelId="{D08CD756-8CA2-4EE3-8DAC-9D58E4A478B9}" srcId="{7E140D1B-8C2C-4BEF-98C9-3F2505D33214}" destId="{03A6617B-E783-4404-9400-D77C3908F106}" srcOrd="3" destOrd="0" parTransId="{E4290677-7A4F-4AFD-9343-5F5BBA0AE60D}" sibTransId="{8CB3AEA8-FC55-4587-B848-AD5BE40E2E7B}"/>
    <dgm:cxn modelId="{697C0772-6942-4755-B49D-F5F628D7130A}" type="presOf" srcId="{8CB3AEA8-FC55-4587-B848-AD5BE40E2E7B}" destId="{8CFEA211-1789-4F06-B67D-09EB87842C82}" srcOrd="0" destOrd="0" presId="urn:microsoft.com/office/officeart/2005/8/layout/cycle6"/>
    <dgm:cxn modelId="{76612123-C659-4E21-86A8-30040E2666EC}" type="presOf" srcId="{D3B35488-1155-4581-847B-41D40D1CB5B8}" destId="{FAB0F2D5-EC52-49EE-84C7-387E326EC5C7}" srcOrd="0" destOrd="0" presId="urn:microsoft.com/office/officeart/2005/8/layout/cycle6"/>
    <dgm:cxn modelId="{B38229C5-56C9-4119-99E9-862D6D2108F4}" type="presOf" srcId="{A4DE0747-AD25-4646-833C-D987542F277D}" destId="{1F20A13A-4D89-4D88-8228-357C3B9FB50C}" srcOrd="0" destOrd="0" presId="urn:microsoft.com/office/officeart/2005/8/layout/cycle6"/>
    <dgm:cxn modelId="{F3C6CEA8-4A93-4263-94E1-A68F6700C827}" type="presOf" srcId="{03A6617B-E783-4404-9400-D77C3908F106}" destId="{9AE0B032-70C6-4C68-9CAA-ECF033415AA3}" srcOrd="0" destOrd="0" presId="urn:microsoft.com/office/officeart/2005/8/layout/cycle6"/>
    <dgm:cxn modelId="{EF7E3C5B-9517-4455-9C0B-6EC32415B44F}" type="presOf" srcId="{8757E717-4FBA-4559-BE75-5FEE44A7F8CE}" destId="{9FCF45AB-1580-4B19-86DE-B6BBAD853250}" srcOrd="0" destOrd="0" presId="urn:microsoft.com/office/officeart/2005/8/layout/cycle6"/>
    <dgm:cxn modelId="{1AAE61F8-A409-4563-92D9-68CF17BFDAEB}" srcId="{7E140D1B-8C2C-4BEF-98C9-3F2505D33214}" destId="{8757E717-4FBA-4559-BE75-5FEE44A7F8CE}" srcOrd="2" destOrd="0" parTransId="{966E0474-7F21-43DD-B522-514D7913A4F2}" sibTransId="{2CCE8E1D-527A-482B-92AA-5DDB619890DA}"/>
    <dgm:cxn modelId="{CAE5F107-9C18-4E81-BA88-A32EE5D671CE}" type="presOf" srcId="{7E140D1B-8C2C-4BEF-98C9-3F2505D33214}" destId="{41DA2C58-4D69-47D6-9823-1730250864B2}" srcOrd="0" destOrd="0" presId="urn:microsoft.com/office/officeart/2005/8/layout/cycle6"/>
    <dgm:cxn modelId="{464864F3-6829-4B41-8F67-4CD69917A64B}" type="presOf" srcId="{0D0A3D29-FFBC-4D19-AE96-EBA27080FD08}" destId="{12F43297-B485-4AA9-8B7A-70C12268B6BD}" srcOrd="0" destOrd="0" presId="urn:microsoft.com/office/officeart/2005/8/layout/cycle6"/>
    <dgm:cxn modelId="{C276636B-2407-4A08-B489-B733B3D238C6}" srcId="{7E140D1B-8C2C-4BEF-98C9-3F2505D33214}" destId="{A4DE0747-AD25-4646-833C-D987542F277D}" srcOrd="4" destOrd="0" parTransId="{AB753C2A-03AB-4B5F-89AF-129A730E4E16}" sibTransId="{0D0A3D29-FFBC-4D19-AE96-EBA27080FD08}"/>
    <dgm:cxn modelId="{C4611156-BD32-416C-A7CC-44CE6971F861}" srcId="{7E140D1B-8C2C-4BEF-98C9-3F2505D33214}" destId="{8A55E20C-7BBE-4371-98EA-AAEC557B147B}" srcOrd="1" destOrd="0" parTransId="{8DB4738E-D008-4726-8EC4-801DFF305B5C}" sibTransId="{D3B35488-1155-4581-847B-41D40D1CB5B8}"/>
    <dgm:cxn modelId="{889416E8-617F-4E5F-94F3-73413367CF02}" srcId="{7E140D1B-8C2C-4BEF-98C9-3F2505D33214}" destId="{7CEFFF5F-1484-4B0E-9B3F-F2F9F2234577}" srcOrd="0" destOrd="0" parTransId="{C9F526C8-E3F0-4B7B-96B2-C67607036772}" sibTransId="{EF9C9E15-34F3-4A01-8D53-DD56418F5FD6}"/>
    <dgm:cxn modelId="{7A0A6BF2-717E-4AF4-9D1D-63E276768961}" type="presOf" srcId="{EF9C9E15-34F3-4A01-8D53-DD56418F5FD6}" destId="{FF3DE315-C3AE-4B8B-9F05-50CC77241FCC}" srcOrd="0" destOrd="0" presId="urn:microsoft.com/office/officeart/2005/8/layout/cycle6"/>
    <dgm:cxn modelId="{E9ECDEC7-56B5-43AB-AB82-4A13C7F14086}" type="presOf" srcId="{8A55E20C-7BBE-4371-98EA-AAEC557B147B}" destId="{8CDD5848-5A2B-4A0E-BC3C-688B16733E52}" srcOrd="0" destOrd="0" presId="urn:microsoft.com/office/officeart/2005/8/layout/cycle6"/>
    <dgm:cxn modelId="{187EDD70-2D42-4623-A928-92E4C7B171AD}" type="presParOf" srcId="{41DA2C58-4D69-47D6-9823-1730250864B2}" destId="{08A6B6C0-8D46-4525-815E-AA371C067402}" srcOrd="0" destOrd="0" presId="urn:microsoft.com/office/officeart/2005/8/layout/cycle6"/>
    <dgm:cxn modelId="{40A5D8A6-C4B4-413E-8920-35C59E1B80E1}" type="presParOf" srcId="{41DA2C58-4D69-47D6-9823-1730250864B2}" destId="{7729703E-32B9-4E01-96F6-14201EC4E1DA}" srcOrd="1" destOrd="0" presId="urn:microsoft.com/office/officeart/2005/8/layout/cycle6"/>
    <dgm:cxn modelId="{7851F850-5D75-47FF-ADEA-E5E597CF90E6}" type="presParOf" srcId="{41DA2C58-4D69-47D6-9823-1730250864B2}" destId="{FF3DE315-C3AE-4B8B-9F05-50CC77241FCC}" srcOrd="2" destOrd="0" presId="urn:microsoft.com/office/officeart/2005/8/layout/cycle6"/>
    <dgm:cxn modelId="{000C1F94-5A78-47C9-A928-E57C7346CF57}" type="presParOf" srcId="{41DA2C58-4D69-47D6-9823-1730250864B2}" destId="{8CDD5848-5A2B-4A0E-BC3C-688B16733E52}" srcOrd="3" destOrd="0" presId="urn:microsoft.com/office/officeart/2005/8/layout/cycle6"/>
    <dgm:cxn modelId="{336D6763-C396-45D7-8205-1160A2A5BFDF}" type="presParOf" srcId="{41DA2C58-4D69-47D6-9823-1730250864B2}" destId="{64D19E41-CBCA-41F4-A54E-2253D9CF4172}" srcOrd="4" destOrd="0" presId="urn:microsoft.com/office/officeart/2005/8/layout/cycle6"/>
    <dgm:cxn modelId="{25AFA9D3-8A05-4F54-9398-3862BDA4E513}" type="presParOf" srcId="{41DA2C58-4D69-47D6-9823-1730250864B2}" destId="{FAB0F2D5-EC52-49EE-84C7-387E326EC5C7}" srcOrd="5" destOrd="0" presId="urn:microsoft.com/office/officeart/2005/8/layout/cycle6"/>
    <dgm:cxn modelId="{49B795F2-C98F-4D79-85CF-1EBA2D1205A5}" type="presParOf" srcId="{41DA2C58-4D69-47D6-9823-1730250864B2}" destId="{9FCF45AB-1580-4B19-86DE-B6BBAD853250}" srcOrd="6" destOrd="0" presId="urn:microsoft.com/office/officeart/2005/8/layout/cycle6"/>
    <dgm:cxn modelId="{F14E1023-90F8-45B4-AABE-626C29BDC8E8}" type="presParOf" srcId="{41DA2C58-4D69-47D6-9823-1730250864B2}" destId="{06D08DCA-B00C-4C7E-B2ED-5E4F0F685FBC}" srcOrd="7" destOrd="0" presId="urn:microsoft.com/office/officeart/2005/8/layout/cycle6"/>
    <dgm:cxn modelId="{4384A969-01D5-46BA-967A-F63AAAB9E881}" type="presParOf" srcId="{41DA2C58-4D69-47D6-9823-1730250864B2}" destId="{254B00A8-A74E-4C2F-9934-BE24C6690938}" srcOrd="8" destOrd="0" presId="urn:microsoft.com/office/officeart/2005/8/layout/cycle6"/>
    <dgm:cxn modelId="{D853A95D-F18A-4956-B2D2-B82ABB5A1A36}" type="presParOf" srcId="{41DA2C58-4D69-47D6-9823-1730250864B2}" destId="{9AE0B032-70C6-4C68-9CAA-ECF033415AA3}" srcOrd="9" destOrd="0" presId="urn:microsoft.com/office/officeart/2005/8/layout/cycle6"/>
    <dgm:cxn modelId="{B9DD11F4-A860-4BAE-B4AB-232F10EB92FE}" type="presParOf" srcId="{41DA2C58-4D69-47D6-9823-1730250864B2}" destId="{39E31B30-9690-4B6C-8C72-0B3D79945E9D}" srcOrd="10" destOrd="0" presId="urn:microsoft.com/office/officeart/2005/8/layout/cycle6"/>
    <dgm:cxn modelId="{0E1A901D-4205-44D6-B0F7-6E8505999C6B}" type="presParOf" srcId="{41DA2C58-4D69-47D6-9823-1730250864B2}" destId="{8CFEA211-1789-4F06-B67D-09EB87842C82}" srcOrd="11" destOrd="0" presId="urn:microsoft.com/office/officeart/2005/8/layout/cycle6"/>
    <dgm:cxn modelId="{CCD7CAF0-4679-40B5-839B-DCCD191FF5E4}" type="presParOf" srcId="{41DA2C58-4D69-47D6-9823-1730250864B2}" destId="{1F20A13A-4D89-4D88-8228-357C3B9FB50C}" srcOrd="12" destOrd="0" presId="urn:microsoft.com/office/officeart/2005/8/layout/cycle6"/>
    <dgm:cxn modelId="{67A5F104-85C3-4617-B37D-347CCBD57E0D}" type="presParOf" srcId="{41DA2C58-4D69-47D6-9823-1730250864B2}" destId="{2995ED33-4E43-4184-AFD8-F4B71FCB0F3B}" srcOrd="13" destOrd="0" presId="urn:microsoft.com/office/officeart/2005/8/layout/cycle6"/>
    <dgm:cxn modelId="{DE84E72E-DD8D-48D2-8BFE-EEA1823FB54E}" type="presParOf" srcId="{41DA2C58-4D69-47D6-9823-1730250864B2}" destId="{12F43297-B485-4AA9-8B7A-70C12268B6B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2C066C-3F5A-442D-92B4-B244F9709FA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3F083BE-3B2C-4DEE-8C59-9FBF9EC0788A}">
      <dgm:prSet phldrT="[Testo]" custT="1"/>
      <dgm:spPr/>
      <dgm:t>
        <a:bodyPr/>
        <a:lstStyle/>
        <a:p>
          <a:r>
            <a:rPr lang="it-IT" sz="1800" dirty="0" smtClean="0"/>
            <a:t>COMPETENZE DEL TRIENNIO: UTILIZZARE CONSAPEVOLMENTE LE FONTI AUTENTICHE DELLA FEDE CRISTIANA, INTERPRETANDONE CORRETTAMENTE I CONTENUTI, SECONDO LA TRADIZIONE DELLA CHIESA</a:t>
          </a:r>
          <a:r>
            <a:rPr lang="it-IT" sz="1800" dirty="0" smtClean="0">
              <a:solidFill>
                <a:srgbClr val="92D050"/>
              </a:solidFill>
            </a:rPr>
            <a:t>, </a:t>
          </a:r>
          <a:r>
            <a:rPr lang="it-IT" sz="1800" dirty="0" smtClean="0"/>
            <a:t> </a:t>
          </a:r>
          <a:r>
            <a:rPr lang="it-IT" sz="1800" dirty="0" smtClean="0">
              <a:solidFill>
                <a:srgbClr val="92D050"/>
              </a:solidFill>
            </a:rPr>
            <a:t>NEL CONFRONTO APERTO AI CONTRIBUTI DELLA CULTURA SCIENTIFICO TECNOLOGICA </a:t>
          </a:r>
          <a:r>
            <a:rPr lang="it-IT" sz="1800" dirty="0" smtClean="0"/>
            <a:t>(</a:t>
          </a:r>
          <a:r>
            <a:rPr lang="it-IT" sz="1800" dirty="0" smtClean="0">
              <a:solidFill>
                <a:srgbClr val="92D050"/>
              </a:solidFill>
            </a:rPr>
            <a:t>TECNICI)</a:t>
          </a:r>
          <a:endParaRPr lang="it-IT" sz="1800" dirty="0"/>
        </a:p>
      </dgm:t>
    </dgm:pt>
    <dgm:pt modelId="{E518A5A9-7C8C-4E36-8B95-8262AC97C0CF}" type="parTrans" cxnId="{1B843F3F-71CB-472B-852E-AB1769DE1B95}">
      <dgm:prSet/>
      <dgm:spPr/>
      <dgm:t>
        <a:bodyPr/>
        <a:lstStyle/>
        <a:p>
          <a:endParaRPr lang="it-IT"/>
        </a:p>
      </dgm:t>
    </dgm:pt>
    <dgm:pt modelId="{7E25E382-4D72-47DA-AB4B-2FE45D8C920A}" type="sibTrans" cxnId="{1B843F3F-71CB-472B-852E-AB1769DE1B95}">
      <dgm:prSet/>
      <dgm:spPr/>
      <dgm:t>
        <a:bodyPr/>
        <a:lstStyle/>
        <a:p>
          <a:endParaRPr lang="it-IT"/>
        </a:p>
      </dgm:t>
    </dgm:pt>
    <dgm:pt modelId="{18E1C46D-C6C2-4AAE-8331-803CCCF1CD74}">
      <dgm:prSet phldrT="[Tes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/>
            <a:t>COLLEGARE</a:t>
          </a:r>
          <a:r>
            <a:rPr lang="it-IT" sz="1800" baseline="0" dirty="0" smtClean="0"/>
            <a:t> LA STORIA UMANA E LA STORIA DELLA SALVEZZA RICAVANDONE IL MODO CRISTIANO </a:t>
          </a:r>
          <a:r>
            <a:rPr lang="it-IT" sz="1800" baseline="0" dirty="0" err="1" smtClean="0"/>
            <a:t>DI</a:t>
          </a:r>
          <a:r>
            <a:rPr lang="it-IT" sz="1800" baseline="0" dirty="0" smtClean="0"/>
            <a:t> COMPRENDERE L’ESISTENZA DELL’UOMO NEL TEMPO</a:t>
          </a:r>
          <a:endParaRPr lang="it-IT" sz="1800" dirty="0"/>
        </a:p>
      </dgm:t>
    </dgm:pt>
    <dgm:pt modelId="{8AB3E4C4-C505-43A8-8D30-2D5B0256CF72}" type="parTrans" cxnId="{FF75B6C4-09F6-4743-B149-DBC930016FC2}">
      <dgm:prSet/>
      <dgm:spPr/>
      <dgm:t>
        <a:bodyPr/>
        <a:lstStyle/>
        <a:p>
          <a:endParaRPr lang="it-IT"/>
        </a:p>
      </dgm:t>
    </dgm:pt>
    <dgm:pt modelId="{EE6A1984-38A0-43C2-A05D-B1E6D1FF8409}" type="sibTrans" cxnId="{FF75B6C4-09F6-4743-B149-DBC930016FC2}">
      <dgm:prSet/>
      <dgm:spPr/>
      <dgm:t>
        <a:bodyPr/>
        <a:lstStyle/>
        <a:p>
          <a:endParaRPr lang="it-IT"/>
        </a:p>
      </dgm:t>
    </dgm:pt>
    <dgm:pt modelId="{F3AE23EC-59BC-4BA6-9246-935F49D00541}">
      <dgm:prSet phldrT="[Tes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/>
            <a:t>ANALIZZARE E INTERPRETARE CORRETTAMENTE TESTI BIBLICI SCELTI</a:t>
          </a:r>
          <a:endParaRPr lang="it-IT" sz="1800" dirty="0"/>
        </a:p>
      </dgm:t>
    </dgm:pt>
    <dgm:pt modelId="{7EC759AA-103E-4150-BA44-B9F1D153F9AD}" type="parTrans" cxnId="{66E6D241-8CC7-4C0F-8C6C-684BDD947421}">
      <dgm:prSet/>
      <dgm:spPr/>
      <dgm:t>
        <a:bodyPr/>
        <a:lstStyle/>
        <a:p>
          <a:endParaRPr lang="it-IT"/>
        </a:p>
      </dgm:t>
    </dgm:pt>
    <dgm:pt modelId="{980F03E1-5E3B-46B6-88F3-AEDC13C35F22}" type="sibTrans" cxnId="{66E6D241-8CC7-4C0F-8C6C-684BDD947421}">
      <dgm:prSet/>
      <dgm:spPr/>
      <dgm:t>
        <a:bodyPr/>
        <a:lstStyle/>
        <a:p>
          <a:endParaRPr lang="it-IT"/>
        </a:p>
      </dgm:t>
    </dgm:pt>
    <dgm:pt modelId="{5A1E0D66-5D3B-4EB3-A9D0-926F8283CCB2}">
      <dgm:prSet phldrT="[Tes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/>
            <a:t>ANALISI STORICO-LETTERARIA E RELIGIOSA </a:t>
          </a:r>
          <a:r>
            <a:rPr lang="it-IT" sz="1800" dirty="0" err="1" smtClean="0"/>
            <a:t>DI</a:t>
          </a:r>
          <a:r>
            <a:rPr lang="it-IT" sz="1800" dirty="0" smtClean="0"/>
            <a:t> TESTI DELL’ANTICO E DEL NUOVO TESTAMENTO</a:t>
          </a:r>
          <a:endParaRPr lang="it-IT" sz="1800" dirty="0"/>
        </a:p>
      </dgm:t>
    </dgm:pt>
    <dgm:pt modelId="{24EF7766-4832-4178-9AE1-2F883149E452}" type="parTrans" cxnId="{7A8DF998-8A4D-411B-9ECA-6A77E48CDF9C}">
      <dgm:prSet/>
      <dgm:spPr/>
      <dgm:t>
        <a:bodyPr/>
        <a:lstStyle/>
        <a:p>
          <a:endParaRPr lang="it-IT"/>
        </a:p>
      </dgm:t>
    </dgm:pt>
    <dgm:pt modelId="{83735F2B-35FF-4C6B-BC6D-1A7FDBABFCB0}" type="sibTrans" cxnId="{7A8DF998-8A4D-411B-9ECA-6A77E48CDF9C}">
      <dgm:prSet/>
      <dgm:spPr/>
      <dgm:t>
        <a:bodyPr/>
        <a:lstStyle/>
        <a:p>
          <a:endParaRPr lang="it-IT"/>
        </a:p>
      </dgm:t>
    </dgm:pt>
    <dgm:pt modelId="{6A15BC98-405B-4DCF-8C01-8192736F2F14}">
      <dgm:prSet phldrT="[Tes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/>
            <a:t>STORIA UMANA E STORIA DELLA SALVEZZA: IL MODO CRISTIANO </a:t>
          </a:r>
          <a:r>
            <a:rPr lang="it-IT" sz="1800" dirty="0" err="1" smtClean="0"/>
            <a:t>DI</a:t>
          </a:r>
          <a:r>
            <a:rPr lang="it-IT" sz="1800" dirty="0" smtClean="0"/>
            <a:t> CONCEPIRE L’ESISTENZA DELL’UOMO NEL TEMPO</a:t>
          </a:r>
          <a:endParaRPr lang="it-IT" sz="1800" dirty="0"/>
        </a:p>
      </dgm:t>
    </dgm:pt>
    <dgm:pt modelId="{3BDD1B3A-D3DA-47F0-88E9-B4CFDC7054C9}" type="parTrans" cxnId="{661D9E91-C64A-429A-BE20-6F4D24A10CF1}">
      <dgm:prSet/>
      <dgm:spPr/>
      <dgm:t>
        <a:bodyPr/>
        <a:lstStyle/>
        <a:p>
          <a:endParaRPr lang="it-IT"/>
        </a:p>
      </dgm:t>
    </dgm:pt>
    <dgm:pt modelId="{F75341D4-24DA-4978-B45D-294D0A97A27A}" type="sibTrans" cxnId="{661D9E91-C64A-429A-BE20-6F4D24A10CF1}">
      <dgm:prSet/>
      <dgm:spPr/>
      <dgm:t>
        <a:bodyPr/>
        <a:lstStyle/>
        <a:p>
          <a:endParaRPr lang="it-IT"/>
        </a:p>
      </dgm:t>
    </dgm:pt>
    <dgm:pt modelId="{85C019D5-E8DE-4280-8E87-9DBCDF744FA4}" type="pres">
      <dgm:prSet presAssocID="{A02C066C-3F5A-442D-92B4-B244F9709F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AE09137-A745-4124-BB0E-C843DA7E6892}" type="pres">
      <dgm:prSet presAssocID="{A3F083BE-3B2C-4DEE-8C59-9FBF9EC0788A}" presName="node" presStyleLbl="node1" presStyleIdx="0" presStyleCnt="5" custScaleX="129812" custScaleY="347212" custRadScaleRad="62547" custRadScaleInc="607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1C8589-6346-4E5F-A18F-242F2DD1ADFA}" type="pres">
      <dgm:prSet presAssocID="{A3F083BE-3B2C-4DEE-8C59-9FBF9EC0788A}" presName="spNode" presStyleCnt="0"/>
      <dgm:spPr/>
    </dgm:pt>
    <dgm:pt modelId="{4EA11217-36E9-4116-AAA0-99AED4EE6152}" type="pres">
      <dgm:prSet presAssocID="{7E25E382-4D72-47DA-AB4B-2FE45D8C920A}" presName="sibTrans" presStyleLbl="sibTrans1D1" presStyleIdx="0" presStyleCnt="5"/>
      <dgm:spPr/>
      <dgm:t>
        <a:bodyPr/>
        <a:lstStyle/>
        <a:p>
          <a:endParaRPr lang="it-IT"/>
        </a:p>
      </dgm:t>
    </dgm:pt>
    <dgm:pt modelId="{2F5AE3AD-0533-49CD-BC9C-BFA614E5436D}" type="pres">
      <dgm:prSet presAssocID="{18E1C46D-C6C2-4AAE-8331-803CCCF1CD74}" presName="node" presStyleLbl="node1" presStyleIdx="1" presStyleCnt="5" custScaleY="265660" custRadScaleRad="125417" custRadScaleInc="-10152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B5DB29-1816-4E30-8878-9AEA9ABFBE84}" type="pres">
      <dgm:prSet presAssocID="{18E1C46D-C6C2-4AAE-8331-803CCCF1CD74}" presName="spNode" presStyleCnt="0"/>
      <dgm:spPr/>
    </dgm:pt>
    <dgm:pt modelId="{FF0508B3-0F8F-4563-A757-1A5FEC7B38B1}" type="pres">
      <dgm:prSet presAssocID="{EE6A1984-38A0-43C2-A05D-B1E6D1FF8409}" presName="sibTrans" presStyleLbl="sibTrans1D1" presStyleIdx="1" presStyleCnt="5"/>
      <dgm:spPr/>
      <dgm:t>
        <a:bodyPr/>
        <a:lstStyle/>
        <a:p>
          <a:endParaRPr lang="it-IT"/>
        </a:p>
      </dgm:t>
    </dgm:pt>
    <dgm:pt modelId="{72CFDE02-A0E7-4B39-A32F-180EA8C52DC5}" type="pres">
      <dgm:prSet presAssocID="{F3AE23EC-59BC-4BA6-9246-935F49D00541}" presName="node" presStyleLbl="node1" presStyleIdx="2" presStyleCnt="5" custScaleY="158230" custRadScaleRad="100342" custRadScaleInc="-1458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2413BC7-CC34-4722-A64C-5B70DEE1F931}" type="pres">
      <dgm:prSet presAssocID="{F3AE23EC-59BC-4BA6-9246-935F49D00541}" presName="spNode" presStyleCnt="0"/>
      <dgm:spPr/>
    </dgm:pt>
    <dgm:pt modelId="{FB5B6A4C-E352-482F-AFFA-D9CC0539B4A7}" type="pres">
      <dgm:prSet presAssocID="{980F03E1-5E3B-46B6-88F3-AEDC13C35F22}" presName="sibTrans" presStyleLbl="sibTrans1D1" presStyleIdx="2" presStyleCnt="5"/>
      <dgm:spPr/>
      <dgm:t>
        <a:bodyPr/>
        <a:lstStyle/>
        <a:p>
          <a:endParaRPr lang="it-IT"/>
        </a:p>
      </dgm:t>
    </dgm:pt>
    <dgm:pt modelId="{33805963-B22D-4713-B9A9-65A6F8AAD480}" type="pres">
      <dgm:prSet presAssocID="{5A1E0D66-5D3B-4EB3-A9D0-926F8283CCB2}" presName="node" presStyleLbl="node1" presStyleIdx="3" presStyleCnt="5" custScaleY="209099" custRadScaleRad="100429" custRadScaleInc="1592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13B3DD-7759-4222-AA54-5E321538638F}" type="pres">
      <dgm:prSet presAssocID="{5A1E0D66-5D3B-4EB3-A9D0-926F8283CCB2}" presName="spNode" presStyleCnt="0"/>
      <dgm:spPr/>
    </dgm:pt>
    <dgm:pt modelId="{65672BE9-EC5F-47BC-9171-1611124354B7}" type="pres">
      <dgm:prSet presAssocID="{83735F2B-35FF-4C6B-BC6D-1A7FDBABFCB0}" presName="sibTrans" presStyleLbl="sibTrans1D1" presStyleIdx="3" presStyleCnt="5"/>
      <dgm:spPr/>
      <dgm:t>
        <a:bodyPr/>
        <a:lstStyle/>
        <a:p>
          <a:endParaRPr lang="it-IT"/>
        </a:p>
      </dgm:t>
    </dgm:pt>
    <dgm:pt modelId="{7C3C0F47-369F-45CA-AF8E-2FEA9E631C02}" type="pres">
      <dgm:prSet presAssocID="{6A15BC98-405B-4DCF-8C01-8192736F2F14}" presName="node" presStyleLbl="node1" presStyleIdx="4" presStyleCnt="5" custScaleY="155979" custRadScaleRad="128824" custRadScaleInc="10166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70177E-06F2-4A06-A433-C45702D672E9}" type="pres">
      <dgm:prSet presAssocID="{6A15BC98-405B-4DCF-8C01-8192736F2F14}" presName="spNode" presStyleCnt="0"/>
      <dgm:spPr/>
    </dgm:pt>
    <dgm:pt modelId="{AB890974-6908-4F8B-8D2B-1201890479DB}" type="pres">
      <dgm:prSet presAssocID="{F75341D4-24DA-4978-B45D-294D0A97A27A}" presName="sibTrans" presStyleLbl="sibTrans1D1" presStyleIdx="4" presStyleCnt="5"/>
      <dgm:spPr/>
      <dgm:t>
        <a:bodyPr/>
        <a:lstStyle/>
        <a:p>
          <a:endParaRPr lang="it-IT"/>
        </a:p>
      </dgm:t>
    </dgm:pt>
  </dgm:ptLst>
  <dgm:cxnLst>
    <dgm:cxn modelId="{7A8DF998-8A4D-411B-9ECA-6A77E48CDF9C}" srcId="{A02C066C-3F5A-442D-92B4-B244F9709FA5}" destId="{5A1E0D66-5D3B-4EB3-A9D0-926F8283CCB2}" srcOrd="3" destOrd="0" parTransId="{24EF7766-4832-4178-9AE1-2F883149E452}" sibTransId="{83735F2B-35FF-4C6B-BC6D-1A7FDBABFCB0}"/>
    <dgm:cxn modelId="{472D5ADA-9B31-45F1-ACDC-7FAAF9460EB6}" type="presOf" srcId="{F75341D4-24DA-4978-B45D-294D0A97A27A}" destId="{AB890974-6908-4F8B-8D2B-1201890479DB}" srcOrd="0" destOrd="0" presId="urn:microsoft.com/office/officeart/2005/8/layout/cycle6"/>
    <dgm:cxn modelId="{66E6D241-8CC7-4C0F-8C6C-684BDD947421}" srcId="{A02C066C-3F5A-442D-92B4-B244F9709FA5}" destId="{F3AE23EC-59BC-4BA6-9246-935F49D00541}" srcOrd="2" destOrd="0" parTransId="{7EC759AA-103E-4150-BA44-B9F1D153F9AD}" sibTransId="{980F03E1-5E3B-46B6-88F3-AEDC13C35F22}"/>
    <dgm:cxn modelId="{FF3FBB03-8353-4C1C-843A-5D4964037253}" type="presOf" srcId="{6A15BC98-405B-4DCF-8C01-8192736F2F14}" destId="{7C3C0F47-369F-45CA-AF8E-2FEA9E631C02}" srcOrd="0" destOrd="0" presId="urn:microsoft.com/office/officeart/2005/8/layout/cycle6"/>
    <dgm:cxn modelId="{FF75B6C4-09F6-4743-B149-DBC930016FC2}" srcId="{A02C066C-3F5A-442D-92B4-B244F9709FA5}" destId="{18E1C46D-C6C2-4AAE-8331-803CCCF1CD74}" srcOrd="1" destOrd="0" parTransId="{8AB3E4C4-C505-43A8-8D30-2D5B0256CF72}" sibTransId="{EE6A1984-38A0-43C2-A05D-B1E6D1FF8409}"/>
    <dgm:cxn modelId="{661D9E91-C64A-429A-BE20-6F4D24A10CF1}" srcId="{A02C066C-3F5A-442D-92B4-B244F9709FA5}" destId="{6A15BC98-405B-4DCF-8C01-8192736F2F14}" srcOrd="4" destOrd="0" parTransId="{3BDD1B3A-D3DA-47F0-88E9-B4CFDC7054C9}" sibTransId="{F75341D4-24DA-4978-B45D-294D0A97A27A}"/>
    <dgm:cxn modelId="{7DE4ADC0-B244-4B07-883C-8BADC00FA33F}" type="presOf" srcId="{980F03E1-5E3B-46B6-88F3-AEDC13C35F22}" destId="{FB5B6A4C-E352-482F-AFFA-D9CC0539B4A7}" srcOrd="0" destOrd="0" presId="urn:microsoft.com/office/officeart/2005/8/layout/cycle6"/>
    <dgm:cxn modelId="{4A361DF7-ADE7-454F-B291-DE95D77A5CC3}" type="presOf" srcId="{7E25E382-4D72-47DA-AB4B-2FE45D8C920A}" destId="{4EA11217-36E9-4116-AAA0-99AED4EE6152}" srcOrd="0" destOrd="0" presId="urn:microsoft.com/office/officeart/2005/8/layout/cycle6"/>
    <dgm:cxn modelId="{DCF09B03-D4E3-47D6-874A-3DC129E7BB03}" type="presOf" srcId="{A02C066C-3F5A-442D-92B4-B244F9709FA5}" destId="{85C019D5-E8DE-4280-8E87-9DBCDF744FA4}" srcOrd="0" destOrd="0" presId="urn:microsoft.com/office/officeart/2005/8/layout/cycle6"/>
    <dgm:cxn modelId="{F527430F-E737-4DFB-A578-686C76758209}" type="presOf" srcId="{18E1C46D-C6C2-4AAE-8331-803CCCF1CD74}" destId="{2F5AE3AD-0533-49CD-BC9C-BFA614E5436D}" srcOrd="0" destOrd="0" presId="urn:microsoft.com/office/officeart/2005/8/layout/cycle6"/>
    <dgm:cxn modelId="{EFEC2272-1FBB-4533-AE77-B7E012587583}" type="presOf" srcId="{F3AE23EC-59BC-4BA6-9246-935F49D00541}" destId="{72CFDE02-A0E7-4B39-A32F-180EA8C52DC5}" srcOrd="0" destOrd="0" presId="urn:microsoft.com/office/officeart/2005/8/layout/cycle6"/>
    <dgm:cxn modelId="{FE261920-F1FC-4970-88EC-83299AFADEE6}" type="presOf" srcId="{EE6A1984-38A0-43C2-A05D-B1E6D1FF8409}" destId="{FF0508B3-0F8F-4563-A757-1A5FEC7B38B1}" srcOrd="0" destOrd="0" presId="urn:microsoft.com/office/officeart/2005/8/layout/cycle6"/>
    <dgm:cxn modelId="{1B843F3F-71CB-472B-852E-AB1769DE1B95}" srcId="{A02C066C-3F5A-442D-92B4-B244F9709FA5}" destId="{A3F083BE-3B2C-4DEE-8C59-9FBF9EC0788A}" srcOrd="0" destOrd="0" parTransId="{E518A5A9-7C8C-4E36-8B95-8262AC97C0CF}" sibTransId="{7E25E382-4D72-47DA-AB4B-2FE45D8C920A}"/>
    <dgm:cxn modelId="{AAA3084C-8128-4760-A70D-25B0DD579895}" type="presOf" srcId="{5A1E0D66-5D3B-4EB3-A9D0-926F8283CCB2}" destId="{33805963-B22D-4713-B9A9-65A6F8AAD480}" srcOrd="0" destOrd="0" presId="urn:microsoft.com/office/officeart/2005/8/layout/cycle6"/>
    <dgm:cxn modelId="{1B9948C2-9AF0-458A-A74F-8258798CEB3D}" type="presOf" srcId="{83735F2B-35FF-4C6B-BC6D-1A7FDBABFCB0}" destId="{65672BE9-EC5F-47BC-9171-1611124354B7}" srcOrd="0" destOrd="0" presId="urn:microsoft.com/office/officeart/2005/8/layout/cycle6"/>
    <dgm:cxn modelId="{C760A3DA-9870-4EB7-AF2C-204D2C022192}" type="presOf" srcId="{A3F083BE-3B2C-4DEE-8C59-9FBF9EC0788A}" destId="{1AE09137-A745-4124-BB0E-C843DA7E6892}" srcOrd="0" destOrd="0" presId="urn:microsoft.com/office/officeart/2005/8/layout/cycle6"/>
    <dgm:cxn modelId="{BEDBAA03-7F27-4DFB-8FC6-10EB740988F8}" type="presParOf" srcId="{85C019D5-E8DE-4280-8E87-9DBCDF744FA4}" destId="{1AE09137-A745-4124-BB0E-C843DA7E6892}" srcOrd="0" destOrd="0" presId="urn:microsoft.com/office/officeart/2005/8/layout/cycle6"/>
    <dgm:cxn modelId="{E4F38184-2EB4-449E-9910-B235AB509FEE}" type="presParOf" srcId="{85C019D5-E8DE-4280-8E87-9DBCDF744FA4}" destId="{B41C8589-6346-4E5F-A18F-242F2DD1ADFA}" srcOrd="1" destOrd="0" presId="urn:microsoft.com/office/officeart/2005/8/layout/cycle6"/>
    <dgm:cxn modelId="{74BB332C-5AEC-4E6E-AB57-DBEA94B6FD9C}" type="presParOf" srcId="{85C019D5-E8DE-4280-8E87-9DBCDF744FA4}" destId="{4EA11217-36E9-4116-AAA0-99AED4EE6152}" srcOrd="2" destOrd="0" presId="urn:microsoft.com/office/officeart/2005/8/layout/cycle6"/>
    <dgm:cxn modelId="{54F7CD95-1F83-4D0B-BD5E-72FA7B62016B}" type="presParOf" srcId="{85C019D5-E8DE-4280-8E87-9DBCDF744FA4}" destId="{2F5AE3AD-0533-49CD-BC9C-BFA614E5436D}" srcOrd="3" destOrd="0" presId="urn:microsoft.com/office/officeart/2005/8/layout/cycle6"/>
    <dgm:cxn modelId="{048F5C58-FFAE-4C29-A34E-E305D5F309F2}" type="presParOf" srcId="{85C019D5-E8DE-4280-8E87-9DBCDF744FA4}" destId="{38B5DB29-1816-4E30-8878-9AEA9ABFBE84}" srcOrd="4" destOrd="0" presId="urn:microsoft.com/office/officeart/2005/8/layout/cycle6"/>
    <dgm:cxn modelId="{4442C9F7-09DB-4F4C-ADFF-AB0E125BCF6D}" type="presParOf" srcId="{85C019D5-E8DE-4280-8E87-9DBCDF744FA4}" destId="{FF0508B3-0F8F-4563-A757-1A5FEC7B38B1}" srcOrd="5" destOrd="0" presId="urn:microsoft.com/office/officeart/2005/8/layout/cycle6"/>
    <dgm:cxn modelId="{B17FCE92-B4F1-4DEC-8039-8813021C574D}" type="presParOf" srcId="{85C019D5-E8DE-4280-8E87-9DBCDF744FA4}" destId="{72CFDE02-A0E7-4B39-A32F-180EA8C52DC5}" srcOrd="6" destOrd="0" presId="urn:microsoft.com/office/officeart/2005/8/layout/cycle6"/>
    <dgm:cxn modelId="{E4A5A93B-12A3-4FB1-B287-0BB402C5AA59}" type="presParOf" srcId="{85C019D5-E8DE-4280-8E87-9DBCDF744FA4}" destId="{12413BC7-CC34-4722-A64C-5B70DEE1F931}" srcOrd="7" destOrd="0" presId="urn:microsoft.com/office/officeart/2005/8/layout/cycle6"/>
    <dgm:cxn modelId="{CB2BF5A4-D26B-46B1-AD5B-C5500DC3D5F1}" type="presParOf" srcId="{85C019D5-E8DE-4280-8E87-9DBCDF744FA4}" destId="{FB5B6A4C-E352-482F-AFFA-D9CC0539B4A7}" srcOrd="8" destOrd="0" presId="urn:microsoft.com/office/officeart/2005/8/layout/cycle6"/>
    <dgm:cxn modelId="{B3C8575A-C0C8-4392-B567-C4F0223FD43F}" type="presParOf" srcId="{85C019D5-E8DE-4280-8E87-9DBCDF744FA4}" destId="{33805963-B22D-4713-B9A9-65A6F8AAD480}" srcOrd="9" destOrd="0" presId="urn:microsoft.com/office/officeart/2005/8/layout/cycle6"/>
    <dgm:cxn modelId="{7D518DCE-6945-42F6-B0E6-D35CBC01CE04}" type="presParOf" srcId="{85C019D5-E8DE-4280-8E87-9DBCDF744FA4}" destId="{6C13B3DD-7759-4222-AA54-5E321538638F}" srcOrd="10" destOrd="0" presId="urn:microsoft.com/office/officeart/2005/8/layout/cycle6"/>
    <dgm:cxn modelId="{C225934A-5CE9-49AA-B240-BBF3464CDF33}" type="presParOf" srcId="{85C019D5-E8DE-4280-8E87-9DBCDF744FA4}" destId="{65672BE9-EC5F-47BC-9171-1611124354B7}" srcOrd="11" destOrd="0" presId="urn:microsoft.com/office/officeart/2005/8/layout/cycle6"/>
    <dgm:cxn modelId="{18E9602D-F0E2-4431-8E75-D66DFB3019DA}" type="presParOf" srcId="{85C019D5-E8DE-4280-8E87-9DBCDF744FA4}" destId="{7C3C0F47-369F-45CA-AF8E-2FEA9E631C02}" srcOrd="12" destOrd="0" presId="urn:microsoft.com/office/officeart/2005/8/layout/cycle6"/>
    <dgm:cxn modelId="{CC01503D-A9AE-4215-BCAC-94F7BFA2AD29}" type="presParOf" srcId="{85C019D5-E8DE-4280-8E87-9DBCDF744FA4}" destId="{AF70177E-06F2-4A06-A433-C45702D672E9}" srcOrd="13" destOrd="0" presId="urn:microsoft.com/office/officeart/2005/8/layout/cycle6"/>
    <dgm:cxn modelId="{BBB05F74-4038-407A-B7DE-4BB799284D2A}" type="presParOf" srcId="{85C019D5-E8DE-4280-8E87-9DBCDF744FA4}" destId="{AB890974-6908-4F8B-8D2B-1201890479D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04A2D4-6DBE-4BD8-AACD-E922A392E8A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31C921A-67D7-4AA2-8F2A-423718D15A24}">
      <dgm:prSet phldrT="[Testo]" custT="1"/>
      <dgm:spPr/>
      <dgm:t>
        <a:bodyPr/>
        <a:lstStyle/>
        <a:p>
          <a:r>
            <a:rPr lang="it-IT" sz="1800" dirty="0" smtClean="0"/>
            <a:t>COMPETENZE ETICHE AL TERMINE DELL’INTERO PERCORSO </a:t>
          </a:r>
          <a:r>
            <a:rPr lang="it-IT" sz="1800" dirty="0" err="1" smtClean="0"/>
            <a:t>DI</a:t>
          </a:r>
          <a:r>
            <a:rPr lang="it-IT" sz="1800" dirty="0" smtClean="0"/>
            <a:t> STUDIO: SVILUPPARE UN MATURO SENSO CRITICO E UN PERSONALE PROGETTO </a:t>
          </a:r>
          <a:r>
            <a:rPr lang="it-IT" sz="1800" dirty="0" err="1" smtClean="0"/>
            <a:t>DI</a:t>
          </a:r>
          <a:r>
            <a:rPr lang="it-IT" sz="1800" dirty="0" smtClean="0"/>
            <a:t> VITA RIFLETTENDO SULLA PROPRIA IDENTITA’ NEL CONFRONTO CON IL MESSAGGIO CRISTIANO, APERTO ALL’ESERCIZIO DELLA GIUSTIZIA E DELLA SOLIDARIETA’ IN UN CONTESTO MULTICULTURALE</a:t>
          </a:r>
          <a:endParaRPr lang="it-IT" sz="1800" dirty="0"/>
        </a:p>
      </dgm:t>
    </dgm:pt>
    <dgm:pt modelId="{89CEE7CC-BB87-4133-BF9F-F372D75B2B49}" type="parTrans" cxnId="{A4D6D21B-3BE4-4C37-84E1-8E09141549A0}">
      <dgm:prSet/>
      <dgm:spPr/>
      <dgm:t>
        <a:bodyPr/>
        <a:lstStyle/>
        <a:p>
          <a:endParaRPr lang="it-IT"/>
        </a:p>
      </dgm:t>
    </dgm:pt>
    <dgm:pt modelId="{DE1BDE28-9BF1-4F5D-8070-D84FEE92AB09}" type="sibTrans" cxnId="{A4D6D21B-3BE4-4C37-84E1-8E09141549A0}">
      <dgm:prSet/>
      <dgm:spPr/>
      <dgm:t>
        <a:bodyPr/>
        <a:lstStyle/>
        <a:p>
          <a:endParaRPr lang="it-IT"/>
        </a:p>
      </dgm:t>
    </dgm:pt>
    <dgm:pt modelId="{7CD2DDBA-A420-4AF4-B70A-5223AEE29461}">
      <dgm:prSet phldrT="[Tes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600" dirty="0" smtClean="0"/>
            <a:t>IMPOSTARE DOMANDE </a:t>
          </a:r>
          <a:r>
            <a:rPr lang="it-IT" sz="1600" dirty="0" err="1" smtClean="0"/>
            <a:t>DI</a:t>
          </a:r>
          <a:r>
            <a:rPr lang="it-IT" sz="1600" dirty="0" smtClean="0"/>
            <a:t> SESNO E SPIEGARE LA DIMENSIONE RELIGIOSA DELL’UOMO TRA SENSO DEL LIMITE, BISOGNO </a:t>
          </a:r>
          <a:r>
            <a:rPr lang="it-IT" sz="1600" dirty="0" err="1" smtClean="0"/>
            <a:t>DI</a:t>
          </a:r>
          <a:r>
            <a:rPr lang="it-IT" sz="1600" dirty="0" smtClean="0"/>
            <a:t> SALVEZZA E DESIDERIO </a:t>
          </a:r>
          <a:r>
            <a:rPr lang="it-IT" sz="1600" dirty="0" err="1" smtClean="0"/>
            <a:t>DI</a:t>
          </a:r>
          <a:r>
            <a:rPr lang="it-IT" sz="1600" dirty="0" smtClean="0"/>
            <a:t> TRASCENDENZA, CONFRONTANDO IL CONCETTO CRISTIANO </a:t>
          </a:r>
          <a:r>
            <a:rPr lang="it-IT" sz="1600" dirty="0" err="1" smtClean="0"/>
            <a:t>DI</a:t>
          </a:r>
          <a:r>
            <a:rPr lang="it-IT" sz="1600" dirty="0" smtClean="0"/>
            <a:t> PERSONA, LA SUA DIGNITA’ E IL SUO FINE ULTIMO CON QUELLO </a:t>
          </a:r>
          <a:r>
            <a:rPr lang="it-IT" sz="1600" dirty="0" err="1" smtClean="0"/>
            <a:t>DI</a:t>
          </a:r>
          <a:r>
            <a:rPr lang="it-IT" sz="1600" dirty="0" smtClean="0"/>
            <a:t> ALTRE RELIGIONI</a:t>
          </a:r>
          <a:endParaRPr lang="it-IT" sz="1600" dirty="0"/>
        </a:p>
      </dgm:t>
    </dgm:pt>
    <dgm:pt modelId="{E7D27A8F-32B0-4800-9C56-D9C3942D4D9C}" type="parTrans" cxnId="{9A0E486D-A888-43A9-B79B-FCF5467BBC43}">
      <dgm:prSet/>
      <dgm:spPr/>
      <dgm:t>
        <a:bodyPr/>
        <a:lstStyle/>
        <a:p>
          <a:endParaRPr lang="it-IT"/>
        </a:p>
      </dgm:t>
    </dgm:pt>
    <dgm:pt modelId="{B02BEDEB-6415-46C0-AD49-F182A1D1782A}" type="sibTrans" cxnId="{9A0E486D-A888-43A9-B79B-FCF5467BBC43}">
      <dgm:prSet/>
      <dgm:spPr/>
      <dgm:t>
        <a:bodyPr/>
        <a:lstStyle/>
        <a:p>
          <a:endParaRPr lang="it-IT"/>
        </a:p>
      </dgm:t>
    </dgm:pt>
    <dgm:pt modelId="{F2EC3A05-7C28-45F5-85FF-A43C30EBCC2D}">
      <dgm:prSet phldrT="[Tes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/>
            <a:t>MOTIVARE IN UN CONTESTO MULTICULTURALE, LE PROPRIE SCELTE </a:t>
          </a:r>
          <a:r>
            <a:rPr lang="it-IT" sz="1800" dirty="0" err="1" smtClean="0"/>
            <a:t>DI</a:t>
          </a:r>
          <a:r>
            <a:rPr lang="it-IT" sz="1800" dirty="0" smtClean="0"/>
            <a:t> VITA, CONFRONTANDOLE CON LA VISIONE CRISTIANA NEL QUADRO </a:t>
          </a:r>
          <a:r>
            <a:rPr lang="it-IT" sz="1800" dirty="0" err="1" smtClean="0"/>
            <a:t>DI</a:t>
          </a:r>
          <a:r>
            <a:rPr lang="it-IT" sz="1800" dirty="0" smtClean="0"/>
            <a:t> U DIALOGO APERTO, LIBERO E COSTRUTTIVO</a:t>
          </a:r>
          <a:endParaRPr lang="it-IT" sz="1800" dirty="0"/>
        </a:p>
      </dgm:t>
    </dgm:pt>
    <dgm:pt modelId="{C6008C5B-8C8B-46A1-BB8F-260B64C0939D}" type="parTrans" cxnId="{69EC55A0-06A3-4700-9D82-3309702BF855}">
      <dgm:prSet/>
      <dgm:spPr/>
      <dgm:t>
        <a:bodyPr/>
        <a:lstStyle/>
        <a:p>
          <a:endParaRPr lang="it-IT"/>
        </a:p>
      </dgm:t>
    </dgm:pt>
    <dgm:pt modelId="{41C7EEA1-B77E-49B6-B8B1-1BDA89733BBB}" type="sibTrans" cxnId="{69EC55A0-06A3-4700-9D82-3309702BF855}">
      <dgm:prSet/>
      <dgm:spPr/>
      <dgm:t>
        <a:bodyPr/>
        <a:lstStyle/>
        <a:p>
          <a:endParaRPr lang="it-IT"/>
        </a:p>
      </dgm:t>
    </dgm:pt>
    <dgm:pt modelId="{EB1C741A-3AD3-402E-AD88-75C5AE6AA5AA}">
      <dgm:prSet phldrT="[Tes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/>
            <a:t>RUOLO DELLA RELIGIONE NELLA SOCIETA’ CONTEMPORANEA: SECOLARIZZAZIONE, PLURALISMO, NUOVI FERMENTI RELIGIOSI E GLOBALIZZAZIONE</a:t>
          </a:r>
          <a:endParaRPr lang="it-IT" sz="1800" dirty="0"/>
        </a:p>
      </dgm:t>
    </dgm:pt>
    <dgm:pt modelId="{FC06E5FC-403E-47D9-BB77-D6A8BE3D3A24}" type="parTrans" cxnId="{C128E416-5E54-4F27-A4C7-18EC53D5E9AC}">
      <dgm:prSet/>
      <dgm:spPr/>
      <dgm:t>
        <a:bodyPr/>
        <a:lstStyle/>
        <a:p>
          <a:endParaRPr lang="it-IT"/>
        </a:p>
      </dgm:t>
    </dgm:pt>
    <dgm:pt modelId="{50DB2E8B-35CE-4DB8-BAB0-D1487F4D69D4}" type="sibTrans" cxnId="{C128E416-5E54-4F27-A4C7-18EC53D5E9AC}">
      <dgm:prSet/>
      <dgm:spPr/>
      <dgm:t>
        <a:bodyPr/>
        <a:lstStyle/>
        <a:p>
          <a:endParaRPr lang="it-IT"/>
        </a:p>
      </dgm:t>
    </dgm:pt>
    <dgm:pt modelId="{221A7FE2-BB6D-438B-8262-10C0322CE4F1}">
      <dgm:prSet phldrT="[Tes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/>
            <a:t>QUESTIONI </a:t>
          </a:r>
          <a:r>
            <a:rPr lang="it-IT" sz="1800" dirty="0" err="1" smtClean="0"/>
            <a:t>DI</a:t>
          </a:r>
          <a:r>
            <a:rPr lang="it-IT" sz="1800" dirty="0" smtClean="0"/>
            <a:t> SENSO LEGATE ALLE PIU’ RILEVANTI ESPERIENZE DELLA VITA UMANA</a:t>
          </a:r>
          <a:endParaRPr lang="it-IT" sz="1800" dirty="0"/>
        </a:p>
      </dgm:t>
    </dgm:pt>
    <dgm:pt modelId="{1275C6C0-F3BA-40B6-B91E-BBD803435B82}" type="parTrans" cxnId="{D2DB2DA2-9009-4E0C-BCD7-949EBCC98112}">
      <dgm:prSet/>
      <dgm:spPr/>
      <dgm:t>
        <a:bodyPr/>
        <a:lstStyle/>
        <a:p>
          <a:endParaRPr lang="it-IT"/>
        </a:p>
      </dgm:t>
    </dgm:pt>
    <dgm:pt modelId="{8E8DCDA0-02F8-46B1-8ECC-E728F90D404D}" type="sibTrans" cxnId="{D2DB2DA2-9009-4E0C-BCD7-949EBCC98112}">
      <dgm:prSet/>
      <dgm:spPr/>
      <dgm:t>
        <a:bodyPr/>
        <a:lstStyle/>
        <a:p>
          <a:endParaRPr lang="it-IT"/>
        </a:p>
      </dgm:t>
    </dgm:pt>
    <dgm:pt modelId="{4BB35FBD-F935-4E9A-B913-5D909011892A}" type="pres">
      <dgm:prSet presAssocID="{6604A2D4-6DBE-4BD8-AACD-E922A392E8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78DAEAE-742F-4BEA-819B-1A0794096971}" type="pres">
      <dgm:prSet presAssocID="{631C921A-67D7-4AA2-8F2A-423718D15A24}" presName="node" presStyleLbl="node1" presStyleIdx="0" presStyleCnt="5" custScaleX="131715" custScaleY="304925" custRadScaleRad="64849" custRadScaleInc="158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A101D8-1298-4100-8BF1-B8A6A6B2FA05}" type="pres">
      <dgm:prSet presAssocID="{631C921A-67D7-4AA2-8F2A-423718D15A24}" presName="spNode" presStyleCnt="0"/>
      <dgm:spPr/>
    </dgm:pt>
    <dgm:pt modelId="{9AAF8AD4-2B6C-465F-BE27-C57CA720C093}" type="pres">
      <dgm:prSet presAssocID="{DE1BDE28-9BF1-4F5D-8070-D84FEE92AB09}" presName="sibTrans" presStyleLbl="sibTrans1D1" presStyleIdx="0" presStyleCnt="5"/>
      <dgm:spPr/>
      <dgm:t>
        <a:bodyPr/>
        <a:lstStyle/>
        <a:p>
          <a:endParaRPr lang="it-IT"/>
        </a:p>
      </dgm:t>
    </dgm:pt>
    <dgm:pt modelId="{C7FB1C3F-0917-4217-BAAB-9896A2C226EA}" type="pres">
      <dgm:prSet presAssocID="{7CD2DDBA-A420-4AF4-B70A-5223AEE29461}" presName="node" presStyleLbl="node1" presStyleIdx="1" presStyleCnt="5" custScaleY="246377" custRadScaleRad="124772" custRadScaleInc="-9062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4AD65B-D518-4EA8-9FA8-C8B2E161D15B}" type="pres">
      <dgm:prSet presAssocID="{7CD2DDBA-A420-4AF4-B70A-5223AEE29461}" presName="spNode" presStyleCnt="0"/>
      <dgm:spPr/>
    </dgm:pt>
    <dgm:pt modelId="{9B4B5DFB-F5BB-4D02-9E77-50428F8AA396}" type="pres">
      <dgm:prSet presAssocID="{B02BEDEB-6415-46C0-AD49-F182A1D1782A}" presName="sibTrans" presStyleLbl="sibTrans1D1" presStyleIdx="1" presStyleCnt="5"/>
      <dgm:spPr/>
      <dgm:t>
        <a:bodyPr/>
        <a:lstStyle/>
        <a:p>
          <a:endParaRPr lang="it-IT"/>
        </a:p>
      </dgm:t>
    </dgm:pt>
    <dgm:pt modelId="{A84B9E36-2F3C-4F8B-B266-B899919D62DE}" type="pres">
      <dgm:prSet presAssocID="{F2EC3A05-7C28-45F5-85FF-A43C30EBCC2D}" presName="node" presStyleLbl="node1" presStyleIdx="2" presStyleCnt="5" custScaleY="217101" custRadScaleRad="107112" custRadScaleInc="-12790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7CC20C-167D-481D-8B2C-4C157C12D17A}" type="pres">
      <dgm:prSet presAssocID="{F2EC3A05-7C28-45F5-85FF-A43C30EBCC2D}" presName="spNode" presStyleCnt="0"/>
      <dgm:spPr/>
    </dgm:pt>
    <dgm:pt modelId="{FB4EAD6E-8333-4BF5-BDEB-2E66B8C0A662}" type="pres">
      <dgm:prSet presAssocID="{41C7EEA1-B77E-49B6-B8B1-1BDA89733BBB}" presName="sibTrans" presStyleLbl="sibTrans1D1" presStyleIdx="2" presStyleCnt="5"/>
      <dgm:spPr/>
      <dgm:t>
        <a:bodyPr/>
        <a:lstStyle/>
        <a:p>
          <a:endParaRPr lang="it-IT"/>
        </a:p>
      </dgm:t>
    </dgm:pt>
    <dgm:pt modelId="{E1F00840-AC4B-4020-9353-662BAAAFE7D4}" type="pres">
      <dgm:prSet presAssocID="{EB1C741A-3AD3-402E-AD88-75C5AE6AA5AA}" presName="node" presStyleLbl="node1" presStyleIdx="3" presStyleCnt="5" custScaleY="215424" custRadScaleRad="105771" custRadScaleInc="1720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388AF3-BDCC-4D7A-AD03-9BD98B0C9D33}" type="pres">
      <dgm:prSet presAssocID="{EB1C741A-3AD3-402E-AD88-75C5AE6AA5AA}" presName="spNode" presStyleCnt="0"/>
      <dgm:spPr/>
    </dgm:pt>
    <dgm:pt modelId="{4D2D6C6D-F301-4D7D-A714-B855BBF922C2}" type="pres">
      <dgm:prSet presAssocID="{50DB2E8B-35CE-4DB8-BAB0-D1487F4D69D4}" presName="sibTrans" presStyleLbl="sibTrans1D1" presStyleIdx="3" presStyleCnt="5"/>
      <dgm:spPr/>
      <dgm:t>
        <a:bodyPr/>
        <a:lstStyle/>
        <a:p>
          <a:endParaRPr lang="it-IT"/>
        </a:p>
      </dgm:t>
    </dgm:pt>
    <dgm:pt modelId="{7D15B1C3-A36F-472A-A4A5-59636D09CBA5}" type="pres">
      <dgm:prSet presAssocID="{221A7FE2-BB6D-438B-8262-10C0322CE4F1}" presName="node" presStyleLbl="node1" presStyleIdx="4" presStyleCnt="5" custScaleX="119028" custScaleY="182994" custRadScaleRad="141180" custRadScaleInc="11030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3B2F87-BE07-4BC2-9A8D-CEEBE005ABCE}" type="pres">
      <dgm:prSet presAssocID="{221A7FE2-BB6D-438B-8262-10C0322CE4F1}" presName="spNode" presStyleCnt="0"/>
      <dgm:spPr/>
    </dgm:pt>
    <dgm:pt modelId="{59FB2D8B-B309-4E1A-9D3B-F72382D4835A}" type="pres">
      <dgm:prSet presAssocID="{8E8DCDA0-02F8-46B1-8ECC-E728F90D404D}" presName="sibTrans" presStyleLbl="sibTrans1D1" presStyleIdx="4" presStyleCnt="5"/>
      <dgm:spPr/>
      <dgm:t>
        <a:bodyPr/>
        <a:lstStyle/>
        <a:p>
          <a:endParaRPr lang="it-IT"/>
        </a:p>
      </dgm:t>
    </dgm:pt>
  </dgm:ptLst>
  <dgm:cxnLst>
    <dgm:cxn modelId="{3CA1A6D9-5DA3-444F-863F-0170DC95385D}" type="presOf" srcId="{631C921A-67D7-4AA2-8F2A-423718D15A24}" destId="{978DAEAE-742F-4BEA-819B-1A0794096971}" srcOrd="0" destOrd="0" presId="urn:microsoft.com/office/officeart/2005/8/layout/cycle6"/>
    <dgm:cxn modelId="{69EC55A0-06A3-4700-9D82-3309702BF855}" srcId="{6604A2D4-6DBE-4BD8-AACD-E922A392E8AF}" destId="{F2EC3A05-7C28-45F5-85FF-A43C30EBCC2D}" srcOrd="2" destOrd="0" parTransId="{C6008C5B-8C8B-46A1-BB8F-260B64C0939D}" sibTransId="{41C7EEA1-B77E-49B6-B8B1-1BDA89733BBB}"/>
    <dgm:cxn modelId="{A4D6D21B-3BE4-4C37-84E1-8E09141549A0}" srcId="{6604A2D4-6DBE-4BD8-AACD-E922A392E8AF}" destId="{631C921A-67D7-4AA2-8F2A-423718D15A24}" srcOrd="0" destOrd="0" parTransId="{89CEE7CC-BB87-4133-BF9F-F372D75B2B49}" sibTransId="{DE1BDE28-9BF1-4F5D-8070-D84FEE92AB09}"/>
    <dgm:cxn modelId="{26254128-6E61-4A57-9CA0-8AFA0998A8E4}" type="presOf" srcId="{6604A2D4-6DBE-4BD8-AACD-E922A392E8AF}" destId="{4BB35FBD-F935-4E9A-B913-5D909011892A}" srcOrd="0" destOrd="0" presId="urn:microsoft.com/office/officeart/2005/8/layout/cycle6"/>
    <dgm:cxn modelId="{8D963354-A744-4FD8-BC5D-6726A357E2C1}" type="presOf" srcId="{DE1BDE28-9BF1-4F5D-8070-D84FEE92AB09}" destId="{9AAF8AD4-2B6C-465F-BE27-C57CA720C093}" srcOrd="0" destOrd="0" presId="urn:microsoft.com/office/officeart/2005/8/layout/cycle6"/>
    <dgm:cxn modelId="{CC368E55-E97D-4D91-AEBC-9008EE56ECC2}" type="presOf" srcId="{41C7EEA1-B77E-49B6-B8B1-1BDA89733BBB}" destId="{FB4EAD6E-8333-4BF5-BDEB-2E66B8C0A662}" srcOrd="0" destOrd="0" presId="urn:microsoft.com/office/officeart/2005/8/layout/cycle6"/>
    <dgm:cxn modelId="{A349F820-E62F-4AF6-8B8A-BF1C0CF68F5A}" type="presOf" srcId="{7CD2DDBA-A420-4AF4-B70A-5223AEE29461}" destId="{C7FB1C3F-0917-4217-BAAB-9896A2C226EA}" srcOrd="0" destOrd="0" presId="urn:microsoft.com/office/officeart/2005/8/layout/cycle6"/>
    <dgm:cxn modelId="{60E017F8-8391-46E0-A108-1192166E3051}" type="presOf" srcId="{F2EC3A05-7C28-45F5-85FF-A43C30EBCC2D}" destId="{A84B9E36-2F3C-4F8B-B266-B899919D62DE}" srcOrd="0" destOrd="0" presId="urn:microsoft.com/office/officeart/2005/8/layout/cycle6"/>
    <dgm:cxn modelId="{C128E416-5E54-4F27-A4C7-18EC53D5E9AC}" srcId="{6604A2D4-6DBE-4BD8-AACD-E922A392E8AF}" destId="{EB1C741A-3AD3-402E-AD88-75C5AE6AA5AA}" srcOrd="3" destOrd="0" parTransId="{FC06E5FC-403E-47D9-BB77-D6A8BE3D3A24}" sibTransId="{50DB2E8B-35CE-4DB8-BAB0-D1487F4D69D4}"/>
    <dgm:cxn modelId="{D2D4D1FB-BD93-4AC3-8DEF-0F77ACF02E14}" type="presOf" srcId="{50DB2E8B-35CE-4DB8-BAB0-D1487F4D69D4}" destId="{4D2D6C6D-F301-4D7D-A714-B855BBF922C2}" srcOrd="0" destOrd="0" presId="urn:microsoft.com/office/officeart/2005/8/layout/cycle6"/>
    <dgm:cxn modelId="{4163780A-4D25-488B-8A90-17DE8B7D82E5}" type="presOf" srcId="{8E8DCDA0-02F8-46B1-8ECC-E728F90D404D}" destId="{59FB2D8B-B309-4E1A-9D3B-F72382D4835A}" srcOrd="0" destOrd="0" presId="urn:microsoft.com/office/officeart/2005/8/layout/cycle6"/>
    <dgm:cxn modelId="{9A0E486D-A888-43A9-B79B-FCF5467BBC43}" srcId="{6604A2D4-6DBE-4BD8-AACD-E922A392E8AF}" destId="{7CD2DDBA-A420-4AF4-B70A-5223AEE29461}" srcOrd="1" destOrd="0" parTransId="{E7D27A8F-32B0-4800-9C56-D9C3942D4D9C}" sibTransId="{B02BEDEB-6415-46C0-AD49-F182A1D1782A}"/>
    <dgm:cxn modelId="{B9E3DA65-6ACD-4CD6-804A-84B75286C0DB}" type="presOf" srcId="{221A7FE2-BB6D-438B-8262-10C0322CE4F1}" destId="{7D15B1C3-A36F-472A-A4A5-59636D09CBA5}" srcOrd="0" destOrd="0" presId="urn:microsoft.com/office/officeart/2005/8/layout/cycle6"/>
    <dgm:cxn modelId="{59135095-626A-4642-AA10-14164CAF0D5E}" type="presOf" srcId="{EB1C741A-3AD3-402E-AD88-75C5AE6AA5AA}" destId="{E1F00840-AC4B-4020-9353-662BAAAFE7D4}" srcOrd="0" destOrd="0" presId="urn:microsoft.com/office/officeart/2005/8/layout/cycle6"/>
    <dgm:cxn modelId="{D2DB2DA2-9009-4E0C-BCD7-949EBCC98112}" srcId="{6604A2D4-6DBE-4BD8-AACD-E922A392E8AF}" destId="{221A7FE2-BB6D-438B-8262-10C0322CE4F1}" srcOrd="4" destOrd="0" parTransId="{1275C6C0-F3BA-40B6-B91E-BBD803435B82}" sibTransId="{8E8DCDA0-02F8-46B1-8ECC-E728F90D404D}"/>
    <dgm:cxn modelId="{33BE8B8C-D9D9-45B4-AA96-861FA97000A4}" type="presOf" srcId="{B02BEDEB-6415-46C0-AD49-F182A1D1782A}" destId="{9B4B5DFB-F5BB-4D02-9E77-50428F8AA396}" srcOrd="0" destOrd="0" presId="urn:microsoft.com/office/officeart/2005/8/layout/cycle6"/>
    <dgm:cxn modelId="{417D40EB-898E-4CE0-B6F3-883293EED367}" type="presParOf" srcId="{4BB35FBD-F935-4E9A-B913-5D909011892A}" destId="{978DAEAE-742F-4BEA-819B-1A0794096971}" srcOrd="0" destOrd="0" presId="urn:microsoft.com/office/officeart/2005/8/layout/cycle6"/>
    <dgm:cxn modelId="{2546FAF9-D870-43AB-AD01-08911DDBC46C}" type="presParOf" srcId="{4BB35FBD-F935-4E9A-B913-5D909011892A}" destId="{C9A101D8-1298-4100-8BF1-B8A6A6B2FA05}" srcOrd="1" destOrd="0" presId="urn:microsoft.com/office/officeart/2005/8/layout/cycle6"/>
    <dgm:cxn modelId="{95652547-7C76-442C-B0D5-81BD1E736904}" type="presParOf" srcId="{4BB35FBD-F935-4E9A-B913-5D909011892A}" destId="{9AAF8AD4-2B6C-465F-BE27-C57CA720C093}" srcOrd="2" destOrd="0" presId="urn:microsoft.com/office/officeart/2005/8/layout/cycle6"/>
    <dgm:cxn modelId="{892AC8C7-675A-44BC-8D14-4E8925D24D5E}" type="presParOf" srcId="{4BB35FBD-F935-4E9A-B913-5D909011892A}" destId="{C7FB1C3F-0917-4217-BAAB-9896A2C226EA}" srcOrd="3" destOrd="0" presId="urn:microsoft.com/office/officeart/2005/8/layout/cycle6"/>
    <dgm:cxn modelId="{13956099-B6C4-41ED-AC88-7506032973E4}" type="presParOf" srcId="{4BB35FBD-F935-4E9A-B913-5D909011892A}" destId="{664AD65B-D518-4EA8-9FA8-C8B2E161D15B}" srcOrd="4" destOrd="0" presId="urn:microsoft.com/office/officeart/2005/8/layout/cycle6"/>
    <dgm:cxn modelId="{93B1EF12-12AB-45E3-84A3-1D50A9D51766}" type="presParOf" srcId="{4BB35FBD-F935-4E9A-B913-5D909011892A}" destId="{9B4B5DFB-F5BB-4D02-9E77-50428F8AA396}" srcOrd="5" destOrd="0" presId="urn:microsoft.com/office/officeart/2005/8/layout/cycle6"/>
    <dgm:cxn modelId="{92D1C7D6-4191-4C75-8457-68D604A0AC5D}" type="presParOf" srcId="{4BB35FBD-F935-4E9A-B913-5D909011892A}" destId="{A84B9E36-2F3C-4F8B-B266-B899919D62DE}" srcOrd="6" destOrd="0" presId="urn:microsoft.com/office/officeart/2005/8/layout/cycle6"/>
    <dgm:cxn modelId="{67037D67-D798-4A97-AA77-C57D6DFAB0E6}" type="presParOf" srcId="{4BB35FBD-F935-4E9A-B913-5D909011892A}" destId="{F97CC20C-167D-481D-8B2C-4C157C12D17A}" srcOrd="7" destOrd="0" presId="urn:microsoft.com/office/officeart/2005/8/layout/cycle6"/>
    <dgm:cxn modelId="{AF7E5287-6FEA-42C2-BCEE-3623515C6986}" type="presParOf" srcId="{4BB35FBD-F935-4E9A-B913-5D909011892A}" destId="{FB4EAD6E-8333-4BF5-BDEB-2E66B8C0A662}" srcOrd="8" destOrd="0" presId="urn:microsoft.com/office/officeart/2005/8/layout/cycle6"/>
    <dgm:cxn modelId="{8C36C8E8-7064-4EF2-A1EF-F014B5A8A3CC}" type="presParOf" srcId="{4BB35FBD-F935-4E9A-B913-5D909011892A}" destId="{E1F00840-AC4B-4020-9353-662BAAAFE7D4}" srcOrd="9" destOrd="0" presId="urn:microsoft.com/office/officeart/2005/8/layout/cycle6"/>
    <dgm:cxn modelId="{90D66167-59FB-4E59-A8EF-8C4A38988412}" type="presParOf" srcId="{4BB35FBD-F935-4E9A-B913-5D909011892A}" destId="{3C388AF3-BDCC-4D7A-AD03-9BD98B0C9D33}" srcOrd="10" destOrd="0" presId="urn:microsoft.com/office/officeart/2005/8/layout/cycle6"/>
    <dgm:cxn modelId="{D46726A8-383D-40DE-BEF9-8C495A8D5787}" type="presParOf" srcId="{4BB35FBD-F935-4E9A-B913-5D909011892A}" destId="{4D2D6C6D-F301-4D7D-A714-B855BBF922C2}" srcOrd="11" destOrd="0" presId="urn:microsoft.com/office/officeart/2005/8/layout/cycle6"/>
    <dgm:cxn modelId="{68CA5D3E-989A-449B-8BB6-2D58A75C6A18}" type="presParOf" srcId="{4BB35FBD-F935-4E9A-B913-5D909011892A}" destId="{7D15B1C3-A36F-472A-A4A5-59636D09CBA5}" srcOrd="12" destOrd="0" presId="urn:microsoft.com/office/officeart/2005/8/layout/cycle6"/>
    <dgm:cxn modelId="{7B429164-6FC8-4291-8462-D93FBB3F21C7}" type="presParOf" srcId="{4BB35FBD-F935-4E9A-B913-5D909011892A}" destId="{903B2F87-BE07-4BC2-9A8D-CEEBE005ABCE}" srcOrd="13" destOrd="0" presId="urn:microsoft.com/office/officeart/2005/8/layout/cycle6"/>
    <dgm:cxn modelId="{336D89A2-FD5A-4B7F-B67B-0B1D11A7041D}" type="presParOf" srcId="{4BB35FBD-F935-4E9A-B913-5D909011892A}" destId="{59FB2D8B-B309-4E1A-9D3B-F72382D4835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7E4E53-4171-460C-B6FC-1771880B24F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031CE09-9355-4DDE-BFD9-32170E57F82D}">
      <dgm:prSet phldrT="[Testo]" custT="1"/>
      <dgm:spPr/>
      <dgm:t>
        <a:bodyPr/>
        <a:lstStyle/>
        <a:p>
          <a:r>
            <a:rPr lang="it-IT" sz="1800" dirty="0" smtClean="0"/>
            <a:t>COMPETENZA DEL PRIMO BIENNIO: VALUTARE LA DIMENSIONE RELIGIOSA DELLA VITA UMANA A PARTIRE DALLA CONOSCENZA DELLA BIBBIA E DELLA PERSONA </a:t>
          </a:r>
          <a:r>
            <a:rPr lang="it-IT" sz="1800" dirty="0" err="1" smtClean="0"/>
            <a:t>DI</a:t>
          </a:r>
          <a:r>
            <a:rPr lang="it-IT" sz="1800" dirty="0" smtClean="0"/>
            <a:t> GESU’ CRISTO RICONOSCENDO IL SENSO  IL SIGNIFICATO DEL LINGUAGGIO RELIGIOSO CRISTIANO</a:t>
          </a:r>
          <a:endParaRPr lang="it-IT" sz="1800" dirty="0"/>
        </a:p>
      </dgm:t>
    </dgm:pt>
    <dgm:pt modelId="{898F17ED-8797-40B0-998D-60ABCE183352}" type="parTrans" cxnId="{C3DD38D4-256A-4234-A980-98B24B5D3DED}">
      <dgm:prSet/>
      <dgm:spPr/>
      <dgm:t>
        <a:bodyPr/>
        <a:lstStyle/>
        <a:p>
          <a:endParaRPr lang="it-IT"/>
        </a:p>
      </dgm:t>
    </dgm:pt>
    <dgm:pt modelId="{6F6E30BC-2CE9-4BF2-9AE4-549B5FD44F76}" type="sibTrans" cxnId="{C3DD38D4-256A-4234-A980-98B24B5D3DED}">
      <dgm:prSet/>
      <dgm:spPr/>
      <dgm:t>
        <a:bodyPr/>
        <a:lstStyle/>
        <a:p>
          <a:endParaRPr lang="it-IT"/>
        </a:p>
      </dgm:t>
    </dgm:pt>
    <dgm:pt modelId="{25A21B8B-5A7B-4578-ABF4-0E8463239725}">
      <dgm:prSet phldrT="[Tes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/>
            <a:t>FORMULARE DOMANDE </a:t>
          </a:r>
          <a:r>
            <a:rPr lang="it-IT" sz="1800" dirty="0" err="1" smtClean="0"/>
            <a:t>DI</a:t>
          </a:r>
          <a:r>
            <a:rPr lang="it-IT" sz="1800" dirty="0" smtClean="0"/>
            <a:t> SENSO A PARTIRE DALLE PROPRIE ESPERIENZE PERSONALI E </a:t>
          </a:r>
          <a:r>
            <a:rPr lang="it-IT" sz="1800" dirty="0" err="1" smtClean="0"/>
            <a:t>DI</a:t>
          </a:r>
          <a:r>
            <a:rPr lang="it-IT" sz="1800" dirty="0" smtClean="0"/>
            <a:t> RELAZIONE</a:t>
          </a:r>
          <a:endParaRPr lang="it-IT" sz="1800" dirty="0"/>
        </a:p>
      </dgm:t>
    </dgm:pt>
    <dgm:pt modelId="{AB3452B6-8F48-44A7-82E0-5DE29648A0D8}" type="parTrans" cxnId="{733BB2BB-526B-47FA-8E85-8BD25ABA8676}">
      <dgm:prSet/>
      <dgm:spPr/>
      <dgm:t>
        <a:bodyPr/>
        <a:lstStyle/>
        <a:p>
          <a:endParaRPr lang="it-IT"/>
        </a:p>
      </dgm:t>
    </dgm:pt>
    <dgm:pt modelId="{275DE057-2DCA-414F-95CB-C4AA9AC655C9}" type="sibTrans" cxnId="{733BB2BB-526B-47FA-8E85-8BD25ABA8676}">
      <dgm:prSet/>
      <dgm:spPr/>
      <dgm:t>
        <a:bodyPr/>
        <a:lstStyle/>
        <a:p>
          <a:endParaRPr lang="it-IT"/>
        </a:p>
      </dgm:t>
    </dgm:pt>
    <dgm:pt modelId="{5C96D285-2CC8-4AC5-9BE3-1DF3F5522709}">
      <dgm:prSet phldrT="[Tes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600" dirty="0" smtClean="0"/>
            <a:t>UTILIZZARE UN LINGUAGGIO RELIGIOSO APPROPRIATO PER SPIEGARE CONTENUTI, SIMBOLI E INFLUENZA CULTURALE DEL CRISTIANESIMO DISTINGUENDO ESPRESSIONI E PRATICHE RELIGIOSE DA FORME </a:t>
          </a:r>
          <a:r>
            <a:rPr lang="it-IT" sz="1600" dirty="0" err="1" smtClean="0"/>
            <a:t>DI</a:t>
          </a:r>
          <a:r>
            <a:rPr lang="it-IT" sz="1600" dirty="0" smtClean="0"/>
            <a:t> FONDAMENTALISMO SUPERSTIZIONE ESOTERISMO</a:t>
          </a:r>
          <a:endParaRPr lang="it-IT" sz="1600" dirty="0"/>
        </a:p>
      </dgm:t>
    </dgm:pt>
    <dgm:pt modelId="{D3B6668F-D728-45E1-82CD-40A4993538FE}" type="parTrans" cxnId="{F57999F5-B141-4C63-BC46-03DF465DF4AA}">
      <dgm:prSet/>
      <dgm:spPr/>
      <dgm:t>
        <a:bodyPr/>
        <a:lstStyle/>
        <a:p>
          <a:endParaRPr lang="it-IT"/>
        </a:p>
      </dgm:t>
    </dgm:pt>
    <dgm:pt modelId="{B78A4ADC-834E-4A25-960D-44519B9D5928}" type="sibTrans" cxnId="{F57999F5-B141-4C63-BC46-03DF465DF4AA}">
      <dgm:prSet/>
      <dgm:spPr/>
      <dgm:t>
        <a:bodyPr/>
        <a:lstStyle/>
        <a:p>
          <a:endParaRPr lang="it-IT"/>
        </a:p>
      </dgm:t>
    </dgm:pt>
    <dgm:pt modelId="{71FA5EF8-2A15-4EA1-8655-ED5A2240ED4C}">
      <dgm:prSet phldrT="[Tes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600" dirty="0" smtClean="0"/>
            <a:t>NATURA E VALORE DELLE RELAZIONI UMANE E SOCIALI ALLA LUCE DELLA RIVELAZIONE CRISTIANA E DELLE ISTANZE DELLA SOCIETA’ CONTEMPORANEA</a:t>
          </a:r>
          <a:endParaRPr lang="it-IT" sz="1600" dirty="0"/>
        </a:p>
      </dgm:t>
    </dgm:pt>
    <dgm:pt modelId="{65D873F6-2669-49B5-96C3-D8AF68B50128}" type="parTrans" cxnId="{57C573BE-41FB-4FD6-9947-8557652A6040}">
      <dgm:prSet/>
      <dgm:spPr/>
      <dgm:t>
        <a:bodyPr/>
        <a:lstStyle/>
        <a:p>
          <a:endParaRPr lang="it-IT"/>
        </a:p>
      </dgm:t>
    </dgm:pt>
    <dgm:pt modelId="{99C88B3D-62EB-404C-907E-AEBC057F8181}" type="sibTrans" cxnId="{57C573BE-41FB-4FD6-9947-8557652A6040}">
      <dgm:prSet/>
      <dgm:spPr/>
      <dgm:t>
        <a:bodyPr/>
        <a:lstStyle/>
        <a:p>
          <a:endParaRPr lang="it-IT"/>
        </a:p>
      </dgm:t>
    </dgm:pt>
    <dgm:pt modelId="{7290C0E1-3608-49E9-BC06-10B661FAE051}">
      <dgm:prSet phldrT="[Tes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/>
            <a:t>INTERROGATIVI UNIVERSALI DELL’UOMO, RISPOSTE DEL CRISTIANESIMO IN CONFRONTO CON LE ALTRE RELIGIONI</a:t>
          </a:r>
          <a:endParaRPr lang="it-IT" sz="1800" dirty="0"/>
        </a:p>
      </dgm:t>
    </dgm:pt>
    <dgm:pt modelId="{6E8B76AF-93A4-4C71-B45E-4D49DDB0EE3E}" type="parTrans" cxnId="{53DF85F8-7780-451C-9006-942DB0DA74B6}">
      <dgm:prSet/>
      <dgm:spPr/>
      <dgm:t>
        <a:bodyPr/>
        <a:lstStyle/>
        <a:p>
          <a:endParaRPr lang="it-IT"/>
        </a:p>
      </dgm:t>
    </dgm:pt>
    <dgm:pt modelId="{3400573E-8C7A-407A-8D9D-4F72203DC356}" type="sibTrans" cxnId="{53DF85F8-7780-451C-9006-942DB0DA74B6}">
      <dgm:prSet/>
      <dgm:spPr/>
      <dgm:t>
        <a:bodyPr/>
        <a:lstStyle/>
        <a:p>
          <a:endParaRPr lang="it-IT"/>
        </a:p>
      </dgm:t>
    </dgm:pt>
    <dgm:pt modelId="{512A0630-6385-4A84-B319-3A5EA5D0988A}" type="pres">
      <dgm:prSet presAssocID="{507E4E53-4171-460C-B6FC-1771880B24F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B93CEAF-A33E-491E-84A8-2A7010D7A92B}" type="pres">
      <dgm:prSet presAssocID="{8031CE09-9355-4DDE-BFD9-32170E57F82D}" presName="node" presStyleLbl="node1" presStyleIdx="0" presStyleCnt="5" custScaleX="177597" custScaleY="266085" custRadScaleRad="73441" custRadScaleInc="51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4DF245-5480-4FBB-A3D5-CB1C1566916F}" type="pres">
      <dgm:prSet presAssocID="{8031CE09-9355-4DDE-BFD9-32170E57F82D}" presName="spNode" presStyleCnt="0"/>
      <dgm:spPr/>
    </dgm:pt>
    <dgm:pt modelId="{779261B6-3852-4ED4-9AE7-E84DCDA3F032}" type="pres">
      <dgm:prSet presAssocID="{6F6E30BC-2CE9-4BF2-9AE4-549B5FD44F76}" presName="sibTrans" presStyleLbl="sibTrans1D1" presStyleIdx="0" presStyleCnt="5"/>
      <dgm:spPr/>
      <dgm:t>
        <a:bodyPr/>
        <a:lstStyle/>
        <a:p>
          <a:endParaRPr lang="it-IT"/>
        </a:p>
      </dgm:t>
    </dgm:pt>
    <dgm:pt modelId="{1043B6A5-06E2-4D27-BE9D-1CB6CC39680E}" type="pres">
      <dgm:prSet presAssocID="{25A21B8B-5A7B-4578-ABF4-0E8463239725}" presName="node" presStyleLbl="node1" presStyleIdx="1" presStyleCnt="5" custScaleY="163192" custRadScaleRad="165717" custRadScaleInc="-7991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550096-A980-4D09-9A48-9C3D44C0352E}" type="pres">
      <dgm:prSet presAssocID="{25A21B8B-5A7B-4578-ABF4-0E8463239725}" presName="spNode" presStyleCnt="0"/>
      <dgm:spPr/>
    </dgm:pt>
    <dgm:pt modelId="{71D17B3A-9857-4440-90D9-8DD6EAEDBF2F}" type="pres">
      <dgm:prSet presAssocID="{275DE057-2DCA-414F-95CB-C4AA9AC655C9}" presName="sibTrans" presStyleLbl="sibTrans1D1" presStyleIdx="1" presStyleCnt="5"/>
      <dgm:spPr/>
      <dgm:t>
        <a:bodyPr/>
        <a:lstStyle/>
        <a:p>
          <a:endParaRPr lang="it-IT"/>
        </a:p>
      </dgm:t>
    </dgm:pt>
    <dgm:pt modelId="{23A043BD-0617-4117-AF62-10C1E756A90B}" type="pres">
      <dgm:prSet presAssocID="{5C96D285-2CC8-4AC5-9BE3-1DF3F5522709}" presName="node" presStyleLbl="node1" presStyleIdx="2" presStyleCnt="5" custScaleX="122094" custScaleY="242688" custRadScaleRad="137218" custRadScaleInc="-18204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6E4031-2E64-443C-B5E0-1B14F87C2C14}" type="pres">
      <dgm:prSet presAssocID="{5C96D285-2CC8-4AC5-9BE3-1DF3F5522709}" presName="spNode" presStyleCnt="0"/>
      <dgm:spPr/>
    </dgm:pt>
    <dgm:pt modelId="{A08020C0-3469-40E5-86DC-90A0D3964537}" type="pres">
      <dgm:prSet presAssocID="{B78A4ADC-834E-4A25-960D-44519B9D5928}" presName="sibTrans" presStyleLbl="sibTrans1D1" presStyleIdx="2" presStyleCnt="5"/>
      <dgm:spPr/>
      <dgm:t>
        <a:bodyPr/>
        <a:lstStyle/>
        <a:p>
          <a:endParaRPr lang="it-IT"/>
        </a:p>
      </dgm:t>
    </dgm:pt>
    <dgm:pt modelId="{18DAC90F-3AB7-4A57-8D67-FCC7DC49EF90}" type="pres">
      <dgm:prSet presAssocID="{71FA5EF8-2A15-4EA1-8655-ED5A2240ED4C}" presName="node" presStyleLbl="node1" presStyleIdx="3" presStyleCnt="5" custScaleX="131331" custScaleY="218632" custRadScaleRad="134290" custRadScaleInc="1594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CAFC10-3DFA-4B90-BB05-12F941206393}" type="pres">
      <dgm:prSet presAssocID="{71FA5EF8-2A15-4EA1-8655-ED5A2240ED4C}" presName="spNode" presStyleCnt="0"/>
      <dgm:spPr/>
    </dgm:pt>
    <dgm:pt modelId="{ACD33DFD-CF60-48C9-A607-588759050A34}" type="pres">
      <dgm:prSet presAssocID="{99C88B3D-62EB-404C-907E-AEBC057F8181}" presName="sibTrans" presStyleLbl="sibTrans1D1" presStyleIdx="3" presStyleCnt="5"/>
      <dgm:spPr/>
      <dgm:t>
        <a:bodyPr/>
        <a:lstStyle/>
        <a:p>
          <a:endParaRPr lang="it-IT"/>
        </a:p>
      </dgm:t>
    </dgm:pt>
    <dgm:pt modelId="{47F78F77-3A4D-4D54-8138-9FC123C22EB0}" type="pres">
      <dgm:prSet presAssocID="{7290C0E1-3608-49E9-BC06-10B661FAE051}" presName="node" presStyleLbl="node1" presStyleIdx="4" presStyleCnt="5" custScaleX="123619" custScaleY="220304" custRadScaleRad="159345" custRadScaleInc="8157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E5B129-794E-4E34-8469-811BBA68B6F9}" type="pres">
      <dgm:prSet presAssocID="{7290C0E1-3608-49E9-BC06-10B661FAE051}" presName="spNode" presStyleCnt="0"/>
      <dgm:spPr/>
    </dgm:pt>
    <dgm:pt modelId="{27057760-0A4E-4459-AD43-0E6BD1BBC27B}" type="pres">
      <dgm:prSet presAssocID="{3400573E-8C7A-407A-8D9D-4F72203DC356}" presName="sibTrans" presStyleLbl="sibTrans1D1" presStyleIdx="4" presStyleCnt="5"/>
      <dgm:spPr/>
      <dgm:t>
        <a:bodyPr/>
        <a:lstStyle/>
        <a:p>
          <a:endParaRPr lang="it-IT"/>
        </a:p>
      </dgm:t>
    </dgm:pt>
  </dgm:ptLst>
  <dgm:cxnLst>
    <dgm:cxn modelId="{603D6326-082B-434D-B271-3DEBA6F78020}" type="presOf" srcId="{71FA5EF8-2A15-4EA1-8655-ED5A2240ED4C}" destId="{18DAC90F-3AB7-4A57-8D67-FCC7DC49EF90}" srcOrd="0" destOrd="0" presId="urn:microsoft.com/office/officeart/2005/8/layout/cycle6"/>
    <dgm:cxn modelId="{733BB2BB-526B-47FA-8E85-8BD25ABA8676}" srcId="{507E4E53-4171-460C-B6FC-1771880B24F6}" destId="{25A21B8B-5A7B-4578-ABF4-0E8463239725}" srcOrd="1" destOrd="0" parTransId="{AB3452B6-8F48-44A7-82E0-5DE29648A0D8}" sibTransId="{275DE057-2DCA-414F-95CB-C4AA9AC655C9}"/>
    <dgm:cxn modelId="{57C573BE-41FB-4FD6-9947-8557652A6040}" srcId="{507E4E53-4171-460C-B6FC-1771880B24F6}" destId="{71FA5EF8-2A15-4EA1-8655-ED5A2240ED4C}" srcOrd="3" destOrd="0" parTransId="{65D873F6-2669-49B5-96C3-D8AF68B50128}" sibTransId="{99C88B3D-62EB-404C-907E-AEBC057F8181}"/>
    <dgm:cxn modelId="{17921801-6DDF-44B2-9179-B6049EA2CCC4}" type="presOf" srcId="{7290C0E1-3608-49E9-BC06-10B661FAE051}" destId="{47F78F77-3A4D-4D54-8138-9FC123C22EB0}" srcOrd="0" destOrd="0" presId="urn:microsoft.com/office/officeart/2005/8/layout/cycle6"/>
    <dgm:cxn modelId="{F40008D7-9C8A-4BCE-8BC7-E1B2DBEA6791}" type="presOf" srcId="{8031CE09-9355-4DDE-BFD9-32170E57F82D}" destId="{8B93CEAF-A33E-491E-84A8-2A7010D7A92B}" srcOrd="0" destOrd="0" presId="urn:microsoft.com/office/officeart/2005/8/layout/cycle6"/>
    <dgm:cxn modelId="{F57999F5-B141-4C63-BC46-03DF465DF4AA}" srcId="{507E4E53-4171-460C-B6FC-1771880B24F6}" destId="{5C96D285-2CC8-4AC5-9BE3-1DF3F5522709}" srcOrd="2" destOrd="0" parTransId="{D3B6668F-D728-45E1-82CD-40A4993538FE}" sibTransId="{B78A4ADC-834E-4A25-960D-44519B9D5928}"/>
    <dgm:cxn modelId="{919A8C3D-AAF5-4A99-A57F-440199F4FEA7}" type="presOf" srcId="{6F6E30BC-2CE9-4BF2-9AE4-549B5FD44F76}" destId="{779261B6-3852-4ED4-9AE7-E84DCDA3F032}" srcOrd="0" destOrd="0" presId="urn:microsoft.com/office/officeart/2005/8/layout/cycle6"/>
    <dgm:cxn modelId="{AA9CD6ED-AD36-4D6B-892A-131E7F20A8E4}" type="presOf" srcId="{275DE057-2DCA-414F-95CB-C4AA9AC655C9}" destId="{71D17B3A-9857-4440-90D9-8DD6EAEDBF2F}" srcOrd="0" destOrd="0" presId="urn:microsoft.com/office/officeart/2005/8/layout/cycle6"/>
    <dgm:cxn modelId="{1381E7CE-4746-46E0-A141-7F28A82EE750}" type="presOf" srcId="{507E4E53-4171-460C-B6FC-1771880B24F6}" destId="{512A0630-6385-4A84-B319-3A5EA5D0988A}" srcOrd="0" destOrd="0" presId="urn:microsoft.com/office/officeart/2005/8/layout/cycle6"/>
    <dgm:cxn modelId="{E2EB526F-0FA0-4DD6-A9FD-60F634511538}" type="presOf" srcId="{5C96D285-2CC8-4AC5-9BE3-1DF3F5522709}" destId="{23A043BD-0617-4117-AF62-10C1E756A90B}" srcOrd="0" destOrd="0" presId="urn:microsoft.com/office/officeart/2005/8/layout/cycle6"/>
    <dgm:cxn modelId="{C3DD38D4-256A-4234-A980-98B24B5D3DED}" srcId="{507E4E53-4171-460C-B6FC-1771880B24F6}" destId="{8031CE09-9355-4DDE-BFD9-32170E57F82D}" srcOrd="0" destOrd="0" parTransId="{898F17ED-8797-40B0-998D-60ABCE183352}" sibTransId="{6F6E30BC-2CE9-4BF2-9AE4-549B5FD44F76}"/>
    <dgm:cxn modelId="{383C894F-2741-475E-AECB-810BF00F45E0}" type="presOf" srcId="{99C88B3D-62EB-404C-907E-AEBC057F8181}" destId="{ACD33DFD-CF60-48C9-A607-588759050A34}" srcOrd="0" destOrd="0" presId="urn:microsoft.com/office/officeart/2005/8/layout/cycle6"/>
    <dgm:cxn modelId="{198830D5-9D6E-4D5A-B746-531B33788462}" type="presOf" srcId="{25A21B8B-5A7B-4578-ABF4-0E8463239725}" destId="{1043B6A5-06E2-4D27-BE9D-1CB6CC39680E}" srcOrd="0" destOrd="0" presId="urn:microsoft.com/office/officeart/2005/8/layout/cycle6"/>
    <dgm:cxn modelId="{54166685-DE5E-42C3-B7F0-C49CF206CC81}" type="presOf" srcId="{3400573E-8C7A-407A-8D9D-4F72203DC356}" destId="{27057760-0A4E-4459-AD43-0E6BD1BBC27B}" srcOrd="0" destOrd="0" presId="urn:microsoft.com/office/officeart/2005/8/layout/cycle6"/>
    <dgm:cxn modelId="{B807DC1C-7B00-439B-B3F5-328CD6147364}" type="presOf" srcId="{B78A4ADC-834E-4A25-960D-44519B9D5928}" destId="{A08020C0-3469-40E5-86DC-90A0D3964537}" srcOrd="0" destOrd="0" presId="urn:microsoft.com/office/officeart/2005/8/layout/cycle6"/>
    <dgm:cxn modelId="{53DF85F8-7780-451C-9006-942DB0DA74B6}" srcId="{507E4E53-4171-460C-B6FC-1771880B24F6}" destId="{7290C0E1-3608-49E9-BC06-10B661FAE051}" srcOrd="4" destOrd="0" parTransId="{6E8B76AF-93A4-4C71-B45E-4D49DDB0EE3E}" sibTransId="{3400573E-8C7A-407A-8D9D-4F72203DC356}"/>
    <dgm:cxn modelId="{D47906D1-21AC-4059-A3A6-9C55E849DD82}" type="presParOf" srcId="{512A0630-6385-4A84-B319-3A5EA5D0988A}" destId="{8B93CEAF-A33E-491E-84A8-2A7010D7A92B}" srcOrd="0" destOrd="0" presId="urn:microsoft.com/office/officeart/2005/8/layout/cycle6"/>
    <dgm:cxn modelId="{0A0B9E75-762B-462F-8E9E-7535ACB3C51D}" type="presParOf" srcId="{512A0630-6385-4A84-B319-3A5EA5D0988A}" destId="{864DF245-5480-4FBB-A3D5-CB1C1566916F}" srcOrd="1" destOrd="0" presId="urn:microsoft.com/office/officeart/2005/8/layout/cycle6"/>
    <dgm:cxn modelId="{4BE0E50A-2EA8-4134-A146-EE97F7F37676}" type="presParOf" srcId="{512A0630-6385-4A84-B319-3A5EA5D0988A}" destId="{779261B6-3852-4ED4-9AE7-E84DCDA3F032}" srcOrd="2" destOrd="0" presId="urn:microsoft.com/office/officeart/2005/8/layout/cycle6"/>
    <dgm:cxn modelId="{B5E465A7-6BD0-45FD-851B-026FDD9EC040}" type="presParOf" srcId="{512A0630-6385-4A84-B319-3A5EA5D0988A}" destId="{1043B6A5-06E2-4D27-BE9D-1CB6CC39680E}" srcOrd="3" destOrd="0" presId="urn:microsoft.com/office/officeart/2005/8/layout/cycle6"/>
    <dgm:cxn modelId="{D8F71480-443B-4466-948B-0CB84FC9D87E}" type="presParOf" srcId="{512A0630-6385-4A84-B319-3A5EA5D0988A}" destId="{19550096-A980-4D09-9A48-9C3D44C0352E}" srcOrd="4" destOrd="0" presId="urn:microsoft.com/office/officeart/2005/8/layout/cycle6"/>
    <dgm:cxn modelId="{02CF09B3-6FD8-4DFF-8712-555802674425}" type="presParOf" srcId="{512A0630-6385-4A84-B319-3A5EA5D0988A}" destId="{71D17B3A-9857-4440-90D9-8DD6EAEDBF2F}" srcOrd="5" destOrd="0" presId="urn:microsoft.com/office/officeart/2005/8/layout/cycle6"/>
    <dgm:cxn modelId="{A6F4AA00-37FD-4513-B54F-E4A63A33804E}" type="presParOf" srcId="{512A0630-6385-4A84-B319-3A5EA5D0988A}" destId="{23A043BD-0617-4117-AF62-10C1E756A90B}" srcOrd="6" destOrd="0" presId="urn:microsoft.com/office/officeart/2005/8/layout/cycle6"/>
    <dgm:cxn modelId="{A7945C11-212B-465F-9141-8768349F5B11}" type="presParOf" srcId="{512A0630-6385-4A84-B319-3A5EA5D0988A}" destId="{306E4031-2E64-443C-B5E0-1B14F87C2C14}" srcOrd="7" destOrd="0" presId="urn:microsoft.com/office/officeart/2005/8/layout/cycle6"/>
    <dgm:cxn modelId="{C64F7D6F-82E4-4E34-893D-A0A0A4FFF27C}" type="presParOf" srcId="{512A0630-6385-4A84-B319-3A5EA5D0988A}" destId="{A08020C0-3469-40E5-86DC-90A0D3964537}" srcOrd="8" destOrd="0" presId="urn:microsoft.com/office/officeart/2005/8/layout/cycle6"/>
    <dgm:cxn modelId="{82B156BA-7525-45A6-B204-1EE0DFC85B7A}" type="presParOf" srcId="{512A0630-6385-4A84-B319-3A5EA5D0988A}" destId="{18DAC90F-3AB7-4A57-8D67-FCC7DC49EF90}" srcOrd="9" destOrd="0" presId="urn:microsoft.com/office/officeart/2005/8/layout/cycle6"/>
    <dgm:cxn modelId="{7622C85C-E85B-41E9-9520-BEC12F8BADEA}" type="presParOf" srcId="{512A0630-6385-4A84-B319-3A5EA5D0988A}" destId="{6CCAFC10-3DFA-4B90-BB05-12F941206393}" srcOrd="10" destOrd="0" presId="urn:microsoft.com/office/officeart/2005/8/layout/cycle6"/>
    <dgm:cxn modelId="{37E95202-A3F4-4772-AFD3-7F09760EF70E}" type="presParOf" srcId="{512A0630-6385-4A84-B319-3A5EA5D0988A}" destId="{ACD33DFD-CF60-48C9-A607-588759050A34}" srcOrd="11" destOrd="0" presId="urn:microsoft.com/office/officeart/2005/8/layout/cycle6"/>
    <dgm:cxn modelId="{F2A090DF-7480-4ADD-A832-D6BB6AB470A5}" type="presParOf" srcId="{512A0630-6385-4A84-B319-3A5EA5D0988A}" destId="{47F78F77-3A4D-4D54-8138-9FC123C22EB0}" srcOrd="12" destOrd="0" presId="urn:microsoft.com/office/officeart/2005/8/layout/cycle6"/>
    <dgm:cxn modelId="{D50C787D-C5F9-457D-A15C-27163FF6F636}" type="presParOf" srcId="{512A0630-6385-4A84-B319-3A5EA5D0988A}" destId="{B6E5B129-794E-4E34-8469-811BBA68B6F9}" srcOrd="13" destOrd="0" presId="urn:microsoft.com/office/officeart/2005/8/layout/cycle6"/>
    <dgm:cxn modelId="{EEAC4363-E4CC-495E-8774-D646DC227D64}" type="presParOf" srcId="{512A0630-6385-4A84-B319-3A5EA5D0988A}" destId="{27057760-0A4E-4459-AD43-0E6BD1BBC27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54694-9102-4DFF-970E-BAA7FA48181B}">
      <dsp:nvSpPr>
        <dsp:cNvPr id="0" name=""/>
        <dsp:cNvSpPr/>
      </dsp:nvSpPr>
      <dsp:spPr>
        <a:xfrm>
          <a:off x="3681984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800" kern="1200" dirty="0" smtClean="0"/>
            <a:t>SAPER ESPORRE LE PRINCIPALI MOTIVAZIONI CHE SOSTENGONO LE SCELTE ETICE E CONFONTARSI CON LA PROPOSTA CRISTIANA </a:t>
          </a:r>
          <a:r>
            <a:rPr lang="it-IT" sz="800" kern="1200" dirty="0" err="1" smtClean="0"/>
            <a:t>DI</a:t>
          </a:r>
          <a:r>
            <a:rPr lang="it-IT" sz="800" kern="1200" dirty="0" smtClean="0"/>
            <a:t> VITA</a:t>
          </a:r>
          <a:endParaRPr lang="it-IT" sz="800" kern="1200" dirty="0"/>
        </a:p>
      </dsp:txBody>
      <dsp:txXfrm>
        <a:off x="4312835" y="3117206"/>
        <a:ext cx="1348197" cy="918226"/>
      </dsp:txXfrm>
    </dsp:sp>
    <dsp:sp modelId="{43071A7B-4F52-42D9-A2D2-B2B99F4C561C}">
      <dsp:nvSpPr>
        <dsp:cNvPr id="0" name=""/>
        <dsp:cNvSpPr/>
      </dsp:nvSpPr>
      <dsp:spPr>
        <a:xfrm>
          <a:off x="406400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INDIVIDUARE IL CONTENUTO CENTRALE </a:t>
          </a:r>
          <a:r>
            <a:rPr lang="it-IT" sz="900" kern="1200" dirty="0" err="1" smtClean="0"/>
            <a:t>DI</a:t>
          </a:r>
          <a:r>
            <a:rPr lang="it-IT" sz="900" kern="1200" dirty="0" smtClean="0"/>
            <a:t> ALCUNI TESTI BIBLICI SAPENDO USARE CORRETTAMENTE GLI ADEGUATI METODI INTERPRETATIVI</a:t>
          </a:r>
          <a:endParaRPr lang="it-IT" sz="900" kern="1200" dirty="0"/>
        </a:p>
      </dsp:txBody>
      <dsp:txXfrm>
        <a:off x="434967" y="3117206"/>
        <a:ext cx="1348197" cy="918226"/>
      </dsp:txXfrm>
    </dsp:sp>
    <dsp:sp modelId="{65502CB5-6997-46E6-9B52-419C3CC6567F}">
      <dsp:nvSpPr>
        <dsp:cNvPr id="0" name=""/>
        <dsp:cNvSpPr/>
      </dsp:nvSpPr>
      <dsp:spPr>
        <a:xfrm>
          <a:off x="3681984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dirty="0" smtClean="0"/>
            <a:t>COGLIERE NELLE DOMANDE DELL’UOMO E IN TANTE SUE ESPERIENZE TRACCE </a:t>
          </a:r>
          <a:r>
            <a:rPr lang="it-IT" sz="1000" kern="1200" dirty="0" err="1" smtClean="0"/>
            <a:t>DI</a:t>
          </a:r>
          <a:r>
            <a:rPr lang="it-IT" sz="1000" kern="1200" dirty="0" smtClean="0"/>
            <a:t> UNA RICERCA RELIGIOSA</a:t>
          </a:r>
          <a:endParaRPr lang="it-IT" sz="1000" kern="1200" dirty="0"/>
        </a:p>
      </dsp:txBody>
      <dsp:txXfrm>
        <a:off x="4312835" y="28567"/>
        <a:ext cx="1348197" cy="918226"/>
      </dsp:txXfrm>
    </dsp:sp>
    <dsp:sp modelId="{083C9F1F-075D-4FB7-BE55-4621912FDC50}">
      <dsp:nvSpPr>
        <dsp:cNvPr id="0" name=""/>
        <dsp:cNvSpPr/>
      </dsp:nvSpPr>
      <dsp:spPr>
        <a:xfrm>
          <a:off x="406400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kern="1200" dirty="0" smtClean="0"/>
            <a:t>COMPRENDERE IL SIGNIFICATO PRINCIPALE DEI SIMBOLI RELIGIOSI</a:t>
          </a:r>
          <a:endParaRPr lang="it-IT" sz="1000" kern="1200" dirty="0"/>
        </a:p>
      </dsp:txBody>
      <dsp:txXfrm>
        <a:off x="434967" y="28567"/>
        <a:ext cx="1348197" cy="918226"/>
      </dsp:txXfrm>
    </dsp:sp>
    <dsp:sp modelId="{1A036A73-8F75-4590-81F6-87E19D405B34}">
      <dsp:nvSpPr>
        <dsp:cNvPr id="0" name=""/>
        <dsp:cNvSpPr/>
      </dsp:nvSpPr>
      <dsp:spPr>
        <a:xfrm>
          <a:off x="1190615" y="246051"/>
          <a:ext cx="1873776" cy="173090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RICONOSCERE I LINGUAGGI ESPRESSIVI DELLA FEDE (SIMBOLI, PREGHIERE, RITI)</a:t>
          </a:r>
          <a:endParaRPr lang="it-IT" sz="1400" kern="1200" dirty="0"/>
        </a:p>
      </dsp:txBody>
      <dsp:txXfrm>
        <a:off x="1739431" y="753021"/>
        <a:ext cx="1324960" cy="1223935"/>
      </dsp:txXfrm>
    </dsp:sp>
    <dsp:sp modelId="{89C62B28-6087-4E88-928F-2B5C24F691B6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SAPERSI INTERROGARE SUL TRASCENDENTE PONENDOSI DOMANDE </a:t>
          </a:r>
          <a:r>
            <a:rPr lang="it-IT" sz="1000" kern="1200" dirty="0" err="1" smtClean="0"/>
            <a:t>DI</a:t>
          </a:r>
          <a:r>
            <a:rPr lang="it-IT" sz="1000" kern="1200" dirty="0" smtClean="0"/>
            <a:t> SENSO E COGLIENDO L’INTRECCIO FRA DIMENSIONE RELIGIOSA E CULTURALE (ANTROPOLOGICA</a:t>
          </a:r>
          <a:r>
            <a:rPr lang="it-IT" sz="800" kern="1200" dirty="0" smtClean="0"/>
            <a:t>)</a:t>
          </a:r>
          <a:endParaRPr lang="it-IT" sz="800" kern="1200" dirty="0"/>
        </a:p>
      </dsp:txBody>
      <dsp:txXfrm rot="-5400000">
        <a:off x="3088640" y="747055"/>
        <a:ext cx="1244304" cy="1244304"/>
      </dsp:txXfrm>
    </dsp:sp>
    <dsp:sp modelId="{238DAC2F-C115-4E77-A8EC-E223B4EFA36E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COGLIERE LE IMPLICAZIONI ETICHE DELLA FEDE CRISTIANA </a:t>
          </a:r>
          <a:r>
            <a:rPr lang="it-IT" sz="1100" i="1" kern="1200" dirty="0" smtClean="0"/>
            <a:t>(VALORE PERFORMATIVO DEL SIMBOLO)</a:t>
          </a:r>
          <a:endParaRPr lang="it-IT" sz="1100" kern="1200" dirty="0"/>
        </a:p>
      </dsp:txBody>
      <dsp:txXfrm rot="10800000">
        <a:off x="3088640" y="2072640"/>
        <a:ext cx="1244304" cy="1244304"/>
      </dsp:txXfrm>
    </dsp:sp>
    <dsp:sp modelId="{F5FE2521-95E1-4CFB-8D24-52EDF55A8A32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INDIVIDUARE, A PARTIRE DALLA BIBBIA, LE TAPPE ESSENZIALI DELLA STORIA DELLA SALVEZZA (ASPETTO SACRAMENTALE DEL RITO E SIMBOLO)</a:t>
          </a:r>
          <a:endParaRPr lang="it-IT" sz="1000" kern="1200" dirty="0"/>
        </a:p>
      </dsp:txBody>
      <dsp:txXfrm rot="5400000">
        <a:off x="1763056" y="2072640"/>
        <a:ext cx="1244304" cy="1244304"/>
      </dsp:txXfrm>
    </dsp:sp>
    <dsp:sp modelId="{D3F93B27-2F3E-4080-A081-15B801AE1BA0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A144C-208B-4AE2-9DC3-D463333833E3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B19DF-37DE-458E-85D5-42FDAF31A907}">
      <dsp:nvSpPr>
        <dsp:cNvPr id="0" name=""/>
        <dsp:cNvSpPr/>
      </dsp:nvSpPr>
      <dsp:spPr>
        <a:xfrm>
          <a:off x="2857491" y="12734"/>
          <a:ext cx="2968415" cy="33225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COMPETENZE DEL TRIENNIO: UTILIZZARE CONSAPEVOLMENTE LE FONTI AUTENTICHE DELLA FEDE CRISTIANA, INTERPRETANDONE CORRETTAMENTE I CONTENUTI, SECONDO LA TRADIZIONE DELLA CHIESA</a:t>
          </a:r>
          <a:r>
            <a:rPr lang="it-IT" sz="1600" kern="1200" dirty="0" smtClean="0">
              <a:solidFill>
                <a:srgbClr val="92D050"/>
              </a:solidFill>
            </a:rPr>
            <a:t>, NEL CONFRONTO APERTO AL MONDO DEL LAVORO E DELLA PROFESSIONALITA</a:t>
          </a:r>
          <a:r>
            <a:rPr lang="it-IT" sz="1600" kern="1200" dirty="0" smtClean="0"/>
            <a:t>’ (PROFESSIONALI)</a:t>
          </a:r>
          <a:endParaRPr lang="it-IT" sz="1600" kern="1200" dirty="0"/>
        </a:p>
      </dsp:txBody>
      <dsp:txXfrm>
        <a:off x="3002397" y="157640"/>
        <a:ext cx="2678603" cy="3032715"/>
      </dsp:txXfrm>
    </dsp:sp>
    <dsp:sp modelId="{E9F111F8-D6CD-4DC2-A08D-7A725E761B1E}">
      <dsp:nvSpPr>
        <dsp:cNvPr id="0" name=""/>
        <dsp:cNvSpPr/>
      </dsp:nvSpPr>
      <dsp:spPr>
        <a:xfrm>
          <a:off x="5807816" y="-929799"/>
          <a:ext cx="5854290" cy="5854290"/>
        </a:xfrm>
        <a:custGeom>
          <a:avLst/>
          <a:gdLst/>
          <a:ahLst/>
          <a:cxnLst/>
          <a:rect l="0" t="0" r="0" b="0"/>
          <a:pathLst>
            <a:path>
              <a:moveTo>
                <a:pt x="16399" y="3236564"/>
              </a:moveTo>
              <a:arcTo wR="2927145" hR="2927145" stAng="10435926" swAng="18180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333D6-1394-4147-90B0-5BF5A398F51E}">
      <dsp:nvSpPr>
        <dsp:cNvPr id="0" name=""/>
        <dsp:cNvSpPr/>
      </dsp:nvSpPr>
      <dsp:spPr>
        <a:xfrm>
          <a:off x="6072191" y="214289"/>
          <a:ext cx="2254041" cy="322427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COLLEGARE</a:t>
          </a:r>
          <a:r>
            <a:rPr lang="it-IT" sz="1800" kern="1200" baseline="0" dirty="0" smtClean="0"/>
            <a:t> LA STORIA UMANA E LA STORIA DELLA SALVEZZA RICAVANDONE IL MODO CRISTIANO </a:t>
          </a:r>
          <a:r>
            <a:rPr lang="it-IT" sz="1800" kern="1200" baseline="0" dirty="0" err="1" smtClean="0"/>
            <a:t>DI</a:t>
          </a:r>
          <a:r>
            <a:rPr lang="it-IT" sz="1800" kern="1200" baseline="0" dirty="0" smtClean="0"/>
            <a:t> COMPRENDERE L’ESISTENZA DELL’UOMO NEL TEMPO</a:t>
          </a:r>
          <a:endParaRPr lang="it-IT" sz="1800" kern="1200" dirty="0"/>
        </a:p>
      </dsp:txBody>
      <dsp:txXfrm>
        <a:off x="6182224" y="324322"/>
        <a:ext cx="2033975" cy="3004209"/>
      </dsp:txXfrm>
    </dsp:sp>
    <dsp:sp modelId="{0C5264BC-5F1B-4921-AE1C-D456151F4BD9}">
      <dsp:nvSpPr>
        <dsp:cNvPr id="0" name=""/>
        <dsp:cNvSpPr/>
      </dsp:nvSpPr>
      <dsp:spPr>
        <a:xfrm>
          <a:off x="2150036" y="-543196"/>
          <a:ext cx="5854290" cy="5854290"/>
        </a:xfrm>
        <a:custGeom>
          <a:avLst/>
          <a:gdLst/>
          <a:ahLst/>
          <a:cxnLst/>
          <a:rect l="0" t="0" r="0" b="0"/>
          <a:pathLst>
            <a:path>
              <a:moveTo>
                <a:pt x="5655238" y="3988129"/>
              </a:moveTo>
              <a:arcTo wR="2927145" hR="2927145" stAng="1275095" swAng="7878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86544-3660-4440-86AC-455A02837D69}">
      <dsp:nvSpPr>
        <dsp:cNvPr id="0" name=""/>
        <dsp:cNvSpPr/>
      </dsp:nvSpPr>
      <dsp:spPr>
        <a:xfrm>
          <a:off x="6143650" y="4042604"/>
          <a:ext cx="2254041" cy="197795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ANALIZZARE E INTERPRETARE CORRETTAMENTE TESTI BIBLICI SCELTI</a:t>
          </a:r>
          <a:endParaRPr lang="it-IT" sz="1800" kern="1200" dirty="0"/>
        </a:p>
      </dsp:txBody>
      <dsp:txXfrm>
        <a:off x="6240206" y="4139160"/>
        <a:ext cx="2060929" cy="1784838"/>
      </dsp:txXfrm>
    </dsp:sp>
    <dsp:sp modelId="{6BA4B550-9B5A-4909-8344-64FC4C6C886B}">
      <dsp:nvSpPr>
        <dsp:cNvPr id="0" name=""/>
        <dsp:cNvSpPr/>
      </dsp:nvSpPr>
      <dsp:spPr>
        <a:xfrm>
          <a:off x="1563422" y="1122323"/>
          <a:ext cx="5854290" cy="5854290"/>
        </a:xfrm>
        <a:custGeom>
          <a:avLst/>
          <a:gdLst/>
          <a:ahLst/>
          <a:cxnLst/>
          <a:rect l="0" t="0" r="0" b="0"/>
          <a:pathLst>
            <a:path>
              <a:moveTo>
                <a:pt x="5064129" y="4927514"/>
              </a:moveTo>
              <a:arcTo wR="2927145" hR="2927145" stAng="2586527" swAng="50553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FD120-6084-4174-8347-3DE0E7F69A0C}">
      <dsp:nvSpPr>
        <dsp:cNvPr id="0" name=""/>
        <dsp:cNvSpPr/>
      </dsp:nvSpPr>
      <dsp:spPr>
        <a:xfrm>
          <a:off x="428596" y="3656076"/>
          <a:ext cx="2254041" cy="275101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SENSO E ATTUALITA’ </a:t>
          </a:r>
          <a:r>
            <a:rPr lang="it-IT" sz="1800" kern="1200" dirty="0" err="1" smtClean="0"/>
            <a:t>DI</a:t>
          </a:r>
          <a:r>
            <a:rPr lang="it-IT" sz="1800" kern="1200" dirty="0" smtClean="0"/>
            <a:t> ALCUNI GRANDI TEMI BIBLICI: REGNO </a:t>
          </a:r>
          <a:r>
            <a:rPr lang="it-IT" sz="1800" kern="1200" dirty="0" err="1" smtClean="0"/>
            <a:t>DI</a:t>
          </a:r>
          <a:r>
            <a:rPr lang="it-IT" sz="1800" kern="1200" dirty="0" smtClean="0"/>
            <a:t> DIO, VITA ETERNA, SALVEZZA, GRAZIA</a:t>
          </a:r>
          <a:endParaRPr lang="it-IT" sz="1800" kern="1200" dirty="0"/>
        </a:p>
      </dsp:txBody>
      <dsp:txXfrm>
        <a:off x="538629" y="3766109"/>
        <a:ext cx="2033975" cy="2530944"/>
      </dsp:txXfrm>
    </dsp:sp>
    <dsp:sp modelId="{945632F4-8744-4D78-90BD-6939BF40283B}">
      <dsp:nvSpPr>
        <dsp:cNvPr id="0" name=""/>
        <dsp:cNvSpPr/>
      </dsp:nvSpPr>
      <dsp:spPr>
        <a:xfrm>
          <a:off x="176653" y="-1589550"/>
          <a:ext cx="5854290" cy="5854290"/>
        </a:xfrm>
        <a:custGeom>
          <a:avLst/>
          <a:gdLst/>
          <a:ahLst/>
          <a:cxnLst/>
          <a:rect l="0" t="0" r="0" b="0"/>
          <a:pathLst>
            <a:path>
              <a:moveTo>
                <a:pt x="1135692" y="5242070"/>
              </a:moveTo>
              <a:arcTo wR="2927145" hR="2927145" stAng="7664114" swAng="6709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32BAB-33A5-46A9-9D1E-86D2878DC676}">
      <dsp:nvSpPr>
        <dsp:cNvPr id="0" name=""/>
        <dsp:cNvSpPr/>
      </dsp:nvSpPr>
      <dsp:spPr>
        <a:xfrm>
          <a:off x="357158" y="447095"/>
          <a:ext cx="2254041" cy="2809688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STORIA UMANA E STORIA DELLA SALVEZZA: IL MODO CRISTIANO </a:t>
          </a:r>
          <a:r>
            <a:rPr lang="it-IT" sz="1800" kern="1200" dirty="0" err="1" smtClean="0"/>
            <a:t>DI</a:t>
          </a:r>
          <a:r>
            <a:rPr lang="it-IT" sz="1800" kern="1200" dirty="0" smtClean="0"/>
            <a:t> CONCEPIRE L’ESISTENZA DELL’UOMO NEL TEMPO</a:t>
          </a:r>
          <a:endParaRPr lang="it-IT" sz="1800" kern="1200" dirty="0"/>
        </a:p>
      </dsp:txBody>
      <dsp:txXfrm>
        <a:off x="467191" y="557128"/>
        <a:ext cx="2033975" cy="2589622"/>
      </dsp:txXfrm>
    </dsp:sp>
    <dsp:sp modelId="{09FE5303-5628-4CDC-A31E-DFA682797442}">
      <dsp:nvSpPr>
        <dsp:cNvPr id="0" name=""/>
        <dsp:cNvSpPr/>
      </dsp:nvSpPr>
      <dsp:spPr>
        <a:xfrm>
          <a:off x="-2992281" y="-893044"/>
          <a:ext cx="5854290" cy="5854290"/>
        </a:xfrm>
        <a:custGeom>
          <a:avLst/>
          <a:gdLst/>
          <a:ahLst/>
          <a:cxnLst/>
          <a:rect l="0" t="0" r="0" b="0"/>
          <a:pathLst>
            <a:path>
              <a:moveTo>
                <a:pt x="5609002" y="1754190"/>
              </a:moveTo>
              <a:arcTo wR="2927145" hR="2927145" stAng="20182622" swAng="15922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DAEAE-742F-4BEA-819B-1A0794096971}">
      <dsp:nvSpPr>
        <dsp:cNvPr id="0" name=""/>
        <dsp:cNvSpPr/>
      </dsp:nvSpPr>
      <dsp:spPr>
        <a:xfrm>
          <a:off x="3219176" y="-101041"/>
          <a:ext cx="3210954" cy="4831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COMPETENZE ETICHE AL TERMINE DELL’INTERO PERCORSO </a:t>
          </a:r>
          <a:r>
            <a:rPr lang="it-IT" sz="1800" kern="1200" dirty="0" err="1" smtClean="0"/>
            <a:t>DI</a:t>
          </a:r>
          <a:r>
            <a:rPr lang="it-IT" sz="1800" kern="1200" dirty="0" smtClean="0"/>
            <a:t> STUDIO: SVILUPPARE UN MATURO SENSO CRITICO E UN PERSONALE PROGETTO </a:t>
          </a:r>
          <a:r>
            <a:rPr lang="it-IT" sz="1800" kern="1200" dirty="0" err="1" smtClean="0"/>
            <a:t>DI</a:t>
          </a:r>
          <a:r>
            <a:rPr lang="it-IT" sz="1800" kern="1200" dirty="0" smtClean="0"/>
            <a:t> VITA RIFLETTENDO SULLA PROPRIA IDENTITA’ NEL CONFRONTO CON IL MESSAGGIO CRISTIANO, APERTO ALL’ESERCIZIO DELLA GIUSTIZIA E DELLA SOLIDARIETA’ IN UN CONTESTO MULTICULTURALE</a:t>
          </a:r>
          <a:endParaRPr lang="it-IT" sz="1800" kern="1200" dirty="0"/>
        </a:p>
      </dsp:txBody>
      <dsp:txXfrm>
        <a:off x="3375922" y="55705"/>
        <a:ext cx="2897462" cy="4518267"/>
      </dsp:txXfrm>
    </dsp:sp>
    <dsp:sp modelId="{9AAF8AD4-2B6C-465F-BE27-C57CA720C093}">
      <dsp:nvSpPr>
        <dsp:cNvPr id="0" name=""/>
        <dsp:cNvSpPr/>
      </dsp:nvSpPr>
      <dsp:spPr>
        <a:xfrm>
          <a:off x="6244160" y="-963084"/>
          <a:ext cx="6337757" cy="6337757"/>
        </a:xfrm>
        <a:custGeom>
          <a:avLst/>
          <a:gdLst/>
          <a:ahLst/>
          <a:cxnLst/>
          <a:rect l="0" t="0" r="0" b="0"/>
          <a:pathLst>
            <a:path>
              <a:moveTo>
                <a:pt x="178156" y="4216434"/>
              </a:moveTo>
              <a:arcTo wR="3168878" hR="3168878" stAng="9641776" swAng="25482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B1C3F-0917-4217-BAAB-9896A2C226EA}">
      <dsp:nvSpPr>
        <dsp:cNvPr id="0" name=""/>
        <dsp:cNvSpPr/>
      </dsp:nvSpPr>
      <dsp:spPr>
        <a:xfrm>
          <a:off x="6508988" y="0"/>
          <a:ext cx="2437804" cy="3904023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IMPOSTARE DOMANDE </a:t>
          </a:r>
          <a:r>
            <a:rPr lang="it-IT" sz="1600" kern="1200" dirty="0" err="1" smtClean="0"/>
            <a:t>DI</a:t>
          </a:r>
          <a:r>
            <a:rPr lang="it-IT" sz="1600" kern="1200" dirty="0" smtClean="0"/>
            <a:t> SESNO E SPIEGARE LA DIMENSIONE RELIGIOSA DELL’UOMO TRA SENSO DEL LIMITE, BISOGNO </a:t>
          </a:r>
          <a:r>
            <a:rPr lang="it-IT" sz="1600" kern="1200" dirty="0" err="1" smtClean="0"/>
            <a:t>DI</a:t>
          </a:r>
          <a:r>
            <a:rPr lang="it-IT" sz="1600" kern="1200" dirty="0" smtClean="0"/>
            <a:t> SALVEZZA E DESIDERIO </a:t>
          </a:r>
          <a:r>
            <a:rPr lang="it-IT" sz="1600" kern="1200" dirty="0" err="1" smtClean="0"/>
            <a:t>DI</a:t>
          </a:r>
          <a:r>
            <a:rPr lang="it-IT" sz="1600" kern="1200" dirty="0" smtClean="0"/>
            <a:t> TRASCENDENZA, CONFRONTANDO IL CONCETTO CRISTIANO </a:t>
          </a:r>
          <a:r>
            <a:rPr lang="it-IT" sz="1600" kern="1200" dirty="0" err="1" smtClean="0"/>
            <a:t>DI</a:t>
          </a:r>
          <a:r>
            <a:rPr lang="it-IT" sz="1600" kern="1200" dirty="0" smtClean="0"/>
            <a:t> PERSONA, LA SUA DIGNITA’ E IL SUO FINE ULTIMO CON QUELLO </a:t>
          </a:r>
          <a:r>
            <a:rPr lang="it-IT" sz="1600" kern="1200" dirty="0" err="1" smtClean="0"/>
            <a:t>DI</a:t>
          </a:r>
          <a:r>
            <a:rPr lang="it-IT" sz="1600" kern="1200" dirty="0" smtClean="0"/>
            <a:t> ALTRE RELIGIONI</a:t>
          </a:r>
          <a:endParaRPr lang="it-IT" sz="1600" kern="1200" dirty="0"/>
        </a:p>
      </dsp:txBody>
      <dsp:txXfrm>
        <a:off x="6627992" y="119004"/>
        <a:ext cx="2199796" cy="3666015"/>
      </dsp:txXfrm>
    </dsp:sp>
    <dsp:sp modelId="{9B4B5DFB-F5BB-4D02-9E77-50428F8AA396}">
      <dsp:nvSpPr>
        <dsp:cNvPr id="0" name=""/>
        <dsp:cNvSpPr/>
      </dsp:nvSpPr>
      <dsp:spPr>
        <a:xfrm>
          <a:off x="4589116" y="-2335263"/>
          <a:ext cx="6337757" cy="6337757"/>
        </a:xfrm>
        <a:custGeom>
          <a:avLst/>
          <a:gdLst/>
          <a:ahLst/>
          <a:cxnLst/>
          <a:rect l="0" t="0" r="0" b="0"/>
          <a:pathLst>
            <a:path>
              <a:moveTo>
                <a:pt x="3947979" y="6240490"/>
              </a:moveTo>
              <a:arcTo wR="3168878" hR="3168878" stAng="4546040" swAng="5192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B9E36-2F3C-4F8B-B266-B899919D62DE}">
      <dsp:nvSpPr>
        <dsp:cNvPr id="0" name=""/>
        <dsp:cNvSpPr/>
      </dsp:nvSpPr>
      <dsp:spPr>
        <a:xfrm>
          <a:off x="6586429" y="3987957"/>
          <a:ext cx="2437804" cy="3440123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MOTIVARE IN UN CONTESTO MULTICULTURALE, LE PROPRIE SCELTE </a:t>
          </a:r>
          <a:r>
            <a:rPr lang="it-IT" sz="1800" kern="1200" dirty="0" err="1" smtClean="0"/>
            <a:t>DI</a:t>
          </a:r>
          <a:r>
            <a:rPr lang="it-IT" sz="1800" kern="1200" dirty="0" smtClean="0"/>
            <a:t> VITA, CONFRONTANDOLE CON LA VISIONE CRISTIANA NEL QUADRO </a:t>
          </a:r>
          <a:r>
            <a:rPr lang="it-IT" sz="1800" kern="1200" dirty="0" err="1" smtClean="0"/>
            <a:t>DI</a:t>
          </a:r>
          <a:r>
            <a:rPr lang="it-IT" sz="1800" kern="1200" dirty="0" smtClean="0"/>
            <a:t> U DIALOGO APERTO, LIBERO E COSTRUTTIVO</a:t>
          </a:r>
          <a:endParaRPr lang="it-IT" sz="1800" kern="1200" dirty="0"/>
        </a:p>
      </dsp:txBody>
      <dsp:txXfrm>
        <a:off x="6705433" y="4106961"/>
        <a:ext cx="2199796" cy="3202115"/>
      </dsp:txXfrm>
    </dsp:sp>
    <dsp:sp modelId="{FB4EAD6E-8333-4BF5-BDEB-2E66B8C0A662}">
      <dsp:nvSpPr>
        <dsp:cNvPr id="0" name=""/>
        <dsp:cNvSpPr/>
      </dsp:nvSpPr>
      <dsp:spPr>
        <a:xfrm>
          <a:off x="1529555" y="1465021"/>
          <a:ext cx="6337757" cy="6337757"/>
        </a:xfrm>
        <a:custGeom>
          <a:avLst/>
          <a:gdLst/>
          <a:ahLst/>
          <a:cxnLst/>
          <a:rect l="0" t="0" r="0" b="0"/>
          <a:pathLst>
            <a:path>
              <a:moveTo>
                <a:pt x="5022903" y="5738779"/>
              </a:moveTo>
              <a:arcTo wR="3168878" hR="3168878" stAng="3251513" swAng="49024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00840-AC4B-4020-9353-662BAAAFE7D4}">
      <dsp:nvSpPr>
        <dsp:cNvPr id="0" name=""/>
        <dsp:cNvSpPr/>
      </dsp:nvSpPr>
      <dsp:spPr>
        <a:xfrm>
          <a:off x="199275" y="3395209"/>
          <a:ext cx="2437804" cy="341355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RUOLO DELLA RELIGIONE NELLA SOCIETA’ CONTEMPORANEA: SECOLARIZZAZIONE, PLURALISMO, NUOVI FERMENTI RELIGIOSI E GLOBALIZZAZIONE</a:t>
          </a:r>
          <a:endParaRPr lang="it-IT" sz="1800" kern="1200" dirty="0"/>
        </a:p>
      </dsp:txBody>
      <dsp:txXfrm>
        <a:off x="318279" y="3514213"/>
        <a:ext cx="2199796" cy="3175542"/>
      </dsp:txXfrm>
    </dsp:sp>
    <dsp:sp modelId="{4D2D6C6D-F301-4D7D-A714-B855BBF922C2}">
      <dsp:nvSpPr>
        <dsp:cNvPr id="0" name=""/>
        <dsp:cNvSpPr/>
      </dsp:nvSpPr>
      <dsp:spPr>
        <a:xfrm>
          <a:off x="-554789" y="-2732531"/>
          <a:ext cx="6337757" cy="6337757"/>
        </a:xfrm>
        <a:custGeom>
          <a:avLst/>
          <a:gdLst/>
          <a:ahLst/>
          <a:cxnLst/>
          <a:rect l="0" t="0" r="0" b="0"/>
          <a:pathLst>
            <a:path>
              <a:moveTo>
                <a:pt x="2025194" y="6124175"/>
              </a:moveTo>
              <a:arcTo wR="3168878" hR="3168878" stAng="6669371" swAng="10587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5B1C3-A36F-472A-A4A5-59636D09CBA5}">
      <dsp:nvSpPr>
        <dsp:cNvPr id="0" name=""/>
        <dsp:cNvSpPr/>
      </dsp:nvSpPr>
      <dsp:spPr>
        <a:xfrm>
          <a:off x="44747" y="0"/>
          <a:ext cx="2901670" cy="2899673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QUESTIONI </a:t>
          </a:r>
          <a:r>
            <a:rPr lang="it-IT" sz="1800" kern="1200" dirty="0" err="1" smtClean="0"/>
            <a:t>DI</a:t>
          </a:r>
          <a:r>
            <a:rPr lang="it-IT" sz="1800" kern="1200" dirty="0" smtClean="0"/>
            <a:t> SENSO LEGATE ALLE PIU’ RILEVANTI ESPERIENZE DELLA VITA UMANA</a:t>
          </a:r>
          <a:endParaRPr lang="it-IT" sz="1800" kern="1200" dirty="0"/>
        </a:p>
      </dsp:txBody>
      <dsp:txXfrm>
        <a:off x="186297" y="141550"/>
        <a:ext cx="2618570" cy="2616573"/>
      </dsp:txXfrm>
    </dsp:sp>
    <dsp:sp modelId="{59FB2D8B-B309-4E1A-9D3B-F72382D4835A}">
      <dsp:nvSpPr>
        <dsp:cNvPr id="0" name=""/>
        <dsp:cNvSpPr/>
      </dsp:nvSpPr>
      <dsp:spPr>
        <a:xfrm>
          <a:off x="-2973666" y="-1188165"/>
          <a:ext cx="6337757" cy="6337757"/>
        </a:xfrm>
        <a:custGeom>
          <a:avLst/>
          <a:gdLst/>
          <a:ahLst/>
          <a:cxnLst/>
          <a:rect l="0" t="0" r="0" b="0"/>
          <a:pathLst>
            <a:path>
              <a:moveTo>
                <a:pt x="5932572" y="1618462"/>
              </a:moveTo>
              <a:arcTo wR="3168878" hR="3168878" stAng="19842470" swAng="27737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8FDB0-E355-458C-B225-53EDF64BB428}">
      <dsp:nvSpPr>
        <dsp:cNvPr id="0" name=""/>
        <dsp:cNvSpPr/>
      </dsp:nvSpPr>
      <dsp:spPr>
        <a:xfrm rot="5400000">
          <a:off x="-195863" y="508043"/>
          <a:ext cx="1539713" cy="10777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LIVELLO REALE</a:t>
          </a:r>
          <a:endParaRPr lang="it-IT" sz="1800" kern="1200" dirty="0"/>
        </a:p>
      </dsp:txBody>
      <dsp:txXfrm rot="-5400000">
        <a:off x="35095" y="815986"/>
        <a:ext cx="1077799" cy="461914"/>
      </dsp:txXfrm>
    </dsp:sp>
    <dsp:sp modelId="{ABE8CB38-9DF6-440F-BEB4-652FEC2ACC10}">
      <dsp:nvSpPr>
        <dsp:cNvPr id="0" name=""/>
        <dsp:cNvSpPr/>
      </dsp:nvSpPr>
      <dsp:spPr>
        <a:xfrm rot="5400000">
          <a:off x="4378114" y="-2973990"/>
          <a:ext cx="1465571" cy="80662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Si guarda il simbolo nella sua situazione concreta e si riflette sul senso acquisito nella vita quotidiana (per esempio il pane chimicamente è composto da un elemento materiale, il grano, ma simbolicamente indica il nutrimento in generale)</a:t>
          </a:r>
          <a:endParaRPr lang="it-IT" sz="1800" kern="1200" dirty="0"/>
        </a:p>
      </dsp:txBody>
      <dsp:txXfrm rot="-5400000">
        <a:off x="1077800" y="397867"/>
        <a:ext cx="7994657" cy="1322485"/>
      </dsp:txXfrm>
    </dsp:sp>
    <dsp:sp modelId="{B4449E89-3603-4B0A-A26A-73ADCB30B8B4}">
      <dsp:nvSpPr>
        <dsp:cNvPr id="0" name=""/>
        <dsp:cNvSpPr/>
      </dsp:nvSpPr>
      <dsp:spPr>
        <a:xfrm rot="5400000">
          <a:off x="-230957" y="1876420"/>
          <a:ext cx="1539713" cy="10777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LIVELLO FIGURATO</a:t>
          </a:r>
          <a:endParaRPr lang="it-IT" sz="1800" kern="1200" dirty="0"/>
        </a:p>
      </dsp:txBody>
      <dsp:txXfrm rot="-5400000">
        <a:off x="1" y="2184363"/>
        <a:ext cx="1077799" cy="461914"/>
      </dsp:txXfrm>
    </dsp:sp>
    <dsp:sp modelId="{47991146-79E4-4FEC-91B0-9EAAD649398D}">
      <dsp:nvSpPr>
        <dsp:cNvPr id="0" name=""/>
        <dsp:cNvSpPr/>
      </dsp:nvSpPr>
      <dsp:spPr>
        <a:xfrm rot="5400000">
          <a:off x="4610492" y="-1887229"/>
          <a:ext cx="1000814" cy="80662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Si ricercano gli usi traslati del simbolo nel linguaggio corrente ( es. “buono come il pane”)</a:t>
          </a:r>
          <a:endParaRPr lang="it-IT" sz="1800" kern="1200" dirty="0"/>
        </a:p>
      </dsp:txBody>
      <dsp:txXfrm rot="-5400000">
        <a:off x="1077799" y="1694320"/>
        <a:ext cx="8017344" cy="903102"/>
      </dsp:txXfrm>
    </dsp:sp>
    <dsp:sp modelId="{E105504B-C393-4854-84B6-FFE57F45413A}">
      <dsp:nvSpPr>
        <dsp:cNvPr id="0" name=""/>
        <dsp:cNvSpPr/>
      </dsp:nvSpPr>
      <dsp:spPr>
        <a:xfrm rot="5400000">
          <a:off x="-230957" y="3278687"/>
          <a:ext cx="1539713" cy="10777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LIVELLO RELIGIOSO</a:t>
          </a:r>
          <a:endParaRPr lang="it-IT" sz="1800" kern="1200" dirty="0"/>
        </a:p>
      </dsp:txBody>
      <dsp:txXfrm rot="-5400000">
        <a:off x="1" y="3586630"/>
        <a:ext cx="1077799" cy="461914"/>
      </dsp:txXfrm>
    </dsp:sp>
    <dsp:sp modelId="{76398585-D0D5-4DC1-B3A8-98D9D8DB2E8E}">
      <dsp:nvSpPr>
        <dsp:cNvPr id="0" name=""/>
        <dsp:cNvSpPr/>
      </dsp:nvSpPr>
      <dsp:spPr>
        <a:xfrm rot="5400000">
          <a:off x="4610492" y="-484962"/>
          <a:ext cx="1000814" cy="80662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Cosa significa il simbolo nell’esperienza religiosa (il pane è universalmente utilizzato come offerta agli dei, in chiesa, nei templi o davanti a statue sacre)</a:t>
          </a:r>
          <a:endParaRPr lang="it-IT" sz="1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800" kern="1200" dirty="0"/>
        </a:p>
      </dsp:txBody>
      <dsp:txXfrm rot="-5400000">
        <a:off x="1077799" y="3096587"/>
        <a:ext cx="8017344" cy="903102"/>
      </dsp:txXfrm>
    </dsp:sp>
    <dsp:sp modelId="{E494CFB4-DB4A-4578-B8FC-FE09889F5C87}">
      <dsp:nvSpPr>
        <dsp:cNvPr id="0" name=""/>
        <dsp:cNvSpPr/>
      </dsp:nvSpPr>
      <dsp:spPr>
        <a:xfrm rot="5400000">
          <a:off x="-230957" y="4680953"/>
          <a:ext cx="1539713" cy="10777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LIVELLO LITURGICO</a:t>
          </a:r>
          <a:endParaRPr lang="it-IT" sz="1800" kern="1200" dirty="0"/>
        </a:p>
      </dsp:txBody>
      <dsp:txXfrm rot="-5400000">
        <a:off x="1" y="4988896"/>
        <a:ext cx="1077799" cy="461914"/>
      </dsp:txXfrm>
    </dsp:sp>
    <dsp:sp modelId="{03E80DB7-A59C-405B-8A2E-F86A8FA27B0D}">
      <dsp:nvSpPr>
        <dsp:cNvPr id="0" name=""/>
        <dsp:cNvSpPr/>
      </dsp:nvSpPr>
      <dsp:spPr>
        <a:xfrm rot="5400000">
          <a:off x="4610492" y="951190"/>
          <a:ext cx="1000814" cy="80662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Attraverso i Vangeli si accede al senso pieno del simbolo così come è stato assunto nella fede cristiana alla luce dell’impiego che prima di tutto Cristo ne ha fatto</a:t>
          </a:r>
          <a:endParaRPr lang="it-IT" sz="1800" kern="1200" dirty="0"/>
        </a:p>
      </dsp:txBody>
      <dsp:txXfrm rot="-5400000">
        <a:off x="1077799" y="4532739"/>
        <a:ext cx="8017344" cy="9031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DC2E2-13B8-4C72-B2FA-6AD063E082C6}">
      <dsp:nvSpPr>
        <dsp:cNvPr id="0" name=""/>
        <dsp:cNvSpPr/>
      </dsp:nvSpPr>
      <dsp:spPr>
        <a:xfrm>
          <a:off x="471435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84031-E081-4E22-9BF7-4DC0F20036C8}">
      <dsp:nvSpPr>
        <dsp:cNvPr id="0" name=""/>
        <dsp:cNvSpPr/>
      </dsp:nvSpPr>
      <dsp:spPr>
        <a:xfrm>
          <a:off x="1207321" y="3365506"/>
          <a:ext cx="166555" cy="16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488D1-A276-40BC-A277-608385F748AA}">
      <dsp:nvSpPr>
        <dsp:cNvPr id="0" name=""/>
        <dsp:cNvSpPr/>
      </dsp:nvSpPr>
      <dsp:spPr>
        <a:xfrm>
          <a:off x="1290599" y="3448783"/>
          <a:ext cx="1238303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LUCE</a:t>
          </a:r>
          <a:endParaRPr lang="it-IT" sz="2100" kern="1200" dirty="0"/>
        </a:p>
      </dsp:txBody>
      <dsp:txXfrm>
        <a:off x="1290599" y="3448783"/>
        <a:ext cx="1238303" cy="1077179"/>
      </dsp:txXfrm>
    </dsp:sp>
    <dsp:sp modelId="{676E936D-EDCF-4C6E-A830-8E0DA1F89F79}">
      <dsp:nvSpPr>
        <dsp:cNvPr id="0" name=""/>
        <dsp:cNvSpPr/>
      </dsp:nvSpPr>
      <dsp:spPr>
        <a:xfrm>
          <a:off x="2384071" y="2312767"/>
          <a:ext cx="289661" cy="289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1F6D8-6026-4EDF-B60E-537DF385980B}">
      <dsp:nvSpPr>
        <dsp:cNvPr id="0" name=""/>
        <dsp:cNvSpPr/>
      </dsp:nvSpPr>
      <dsp:spPr>
        <a:xfrm>
          <a:off x="2528902" y="2457597"/>
          <a:ext cx="1520723" cy="20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86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LAMPADINA</a:t>
          </a:r>
          <a:endParaRPr lang="it-IT" sz="2100" kern="1200" dirty="0"/>
        </a:p>
      </dsp:txBody>
      <dsp:txXfrm>
        <a:off x="2528902" y="2457597"/>
        <a:ext cx="1520723" cy="2068365"/>
      </dsp:txXfrm>
    </dsp:sp>
    <dsp:sp modelId="{64ECD187-C356-4D1A-89DD-D11BDDE471D5}">
      <dsp:nvSpPr>
        <dsp:cNvPr id="0" name=""/>
        <dsp:cNvSpPr/>
      </dsp:nvSpPr>
      <dsp:spPr>
        <a:xfrm>
          <a:off x="3886691" y="1537017"/>
          <a:ext cx="383801" cy="383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792DD-F8A5-40BD-98ED-0B142F5E31EA}">
      <dsp:nvSpPr>
        <dsp:cNvPr id="0" name=""/>
        <dsp:cNvSpPr/>
      </dsp:nvSpPr>
      <dsp:spPr>
        <a:xfrm>
          <a:off x="4078592" y="1728917"/>
          <a:ext cx="1520723" cy="279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69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PENSIERO</a:t>
          </a:r>
          <a:endParaRPr lang="it-IT" sz="2100" kern="1200" dirty="0"/>
        </a:p>
      </dsp:txBody>
      <dsp:txXfrm>
        <a:off x="4078592" y="1728917"/>
        <a:ext cx="1520723" cy="2797045"/>
      </dsp:txXfrm>
    </dsp:sp>
    <dsp:sp modelId="{0E3DFE8B-55A6-4D0D-8FC9-7E1F6FC4E584}">
      <dsp:nvSpPr>
        <dsp:cNvPr id="0" name=""/>
        <dsp:cNvSpPr/>
      </dsp:nvSpPr>
      <dsp:spPr>
        <a:xfrm>
          <a:off x="5686434" y="1114422"/>
          <a:ext cx="514149" cy="5141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8AAD0-E7BD-4E85-8460-CFFEE767FCF1}">
      <dsp:nvSpPr>
        <dsp:cNvPr id="0" name=""/>
        <dsp:cNvSpPr/>
      </dsp:nvSpPr>
      <dsp:spPr>
        <a:xfrm>
          <a:off x="5780354" y="1280847"/>
          <a:ext cx="1520723" cy="324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7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100" kern="1200" dirty="0"/>
        </a:p>
      </dsp:txBody>
      <dsp:txXfrm>
        <a:off x="5780354" y="1280847"/>
        <a:ext cx="1520723" cy="324511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69FE9-C6A0-49A0-A600-923DAA2F9EDA}">
      <dsp:nvSpPr>
        <dsp:cNvPr id="0" name=""/>
        <dsp:cNvSpPr/>
      </dsp:nvSpPr>
      <dsp:spPr>
        <a:xfrm>
          <a:off x="534441" y="257164"/>
          <a:ext cx="2121693" cy="401163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LUCE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CALORE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ENERGIA</a:t>
          </a:r>
          <a:endParaRPr lang="it-IT" sz="2000" kern="1200" dirty="0"/>
        </a:p>
      </dsp:txBody>
      <dsp:txXfrm>
        <a:off x="1064865" y="858909"/>
        <a:ext cx="1034326" cy="2808143"/>
      </dsp:txXfrm>
    </dsp:sp>
    <dsp:sp modelId="{D061C629-AF91-4FEA-AA5C-5D0B928C08A6}">
      <dsp:nvSpPr>
        <dsp:cNvPr id="0" name=""/>
        <dsp:cNvSpPr/>
      </dsp:nvSpPr>
      <dsp:spPr>
        <a:xfrm>
          <a:off x="4018" y="542913"/>
          <a:ext cx="1060846" cy="3440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SIGNIFICATO REALE</a:t>
          </a:r>
          <a:endParaRPr lang="it-IT" sz="2000" kern="1200" dirty="0"/>
        </a:p>
      </dsp:txBody>
      <dsp:txXfrm>
        <a:off x="159375" y="1046709"/>
        <a:ext cx="750132" cy="2432543"/>
      </dsp:txXfrm>
    </dsp:sp>
    <dsp:sp modelId="{BD3221E7-53DA-4C42-BA0C-F0CEB354419C}">
      <dsp:nvSpPr>
        <dsp:cNvPr id="0" name=""/>
        <dsp:cNvSpPr/>
      </dsp:nvSpPr>
      <dsp:spPr>
        <a:xfrm>
          <a:off x="3319164" y="328605"/>
          <a:ext cx="2121693" cy="386875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VITA</a:t>
          </a:r>
          <a:endParaRPr lang="it-IT" sz="20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 smtClean="0"/>
            <a:t>FORZA</a:t>
          </a:r>
          <a:endParaRPr lang="it-IT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 smtClean="0"/>
            <a:t>PURIFICAZIONE</a:t>
          </a:r>
          <a:endParaRPr lang="it-IT" sz="1900" kern="1200" dirty="0"/>
        </a:p>
      </dsp:txBody>
      <dsp:txXfrm>
        <a:off x="3849588" y="908918"/>
        <a:ext cx="1034326" cy="2708126"/>
      </dsp:txXfrm>
    </dsp:sp>
    <dsp:sp modelId="{61600D16-927F-4214-9298-58637AA213A2}">
      <dsp:nvSpPr>
        <dsp:cNvPr id="0" name=""/>
        <dsp:cNvSpPr/>
      </dsp:nvSpPr>
      <dsp:spPr>
        <a:xfrm>
          <a:off x="2788741" y="614351"/>
          <a:ext cx="1060846" cy="3297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SIGNIFICATO SIMBOLICO</a:t>
          </a:r>
          <a:endParaRPr lang="it-IT" sz="2000" kern="1200" dirty="0"/>
        </a:p>
      </dsp:txBody>
      <dsp:txXfrm>
        <a:off x="2944098" y="1097224"/>
        <a:ext cx="750132" cy="2331514"/>
      </dsp:txXfrm>
    </dsp:sp>
    <dsp:sp modelId="{0E1CDE1E-2249-4631-A8FE-65F757C33241}">
      <dsp:nvSpPr>
        <dsp:cNvPr id="0" name=""/>
        <dsp:cNvSpPr/>
      </dsp:nvSpPr>
      <dsp:spPr>
        <a:xfrm>
          <a:off x="6103887" y="400045"/>
          <a:ext cx="2121693" cy="372587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RIVELAZIONE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CRISTO 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RISURREZIONE</a:t>
          </a:r>
          <a:endParaRPr lang="it-IT" sz="2000" kern="1200" dirty="0"/>
        </a:p>
      </dsp:txBody>
      <dsp:txXfrm>
        <a:off x="6634311" y="958926"/>
        <a:ext cx="1034326" cy="2608110"/>
      </dsp:txXfrm>
    </dsp:sp>
    <dsp:sp modelId="{35C41D91-E4AF-42C0-9DEF-4305EA69388C}">
      <dsp:nvSpPr>
        <dsp:cNvPr id="0" name=""/>
        <dsp:cNvSpPr/>
      </dsp:nvSpPr>
      <dsp:spPr>
        <a:xfrm>
          <a:off x="5573464" y="614356"/>
          <a:ext cx="1060846" cy="3297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SIGNIFICATO LITURGICO</a:t>
          </a:r>
          <a:endParaRPr lang="it-IT" sz="2000" kern="1200" dirty="0"/>
        </a:p>
      </dsp:txBody>
      <dsp:txXfrm>
        <a:off x="5728821" y="1097227"/>
        <a:ext cx="750132" cy="2331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8AD69-A75A-45BE-A8DF-726C213D61D4}">
      <dsp:nvSpPr>
        <dsp:cNvPr id="0" name=""/>
        <dsp:cNvSpPr/>
      </dsp:nvSpPr>
      <dsp:spPr>
        <a:xfrm>
          <a:off x="3031192" y="4844504"/>
          <a:ext cx="2795894" cy="27958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COMPETENZA </a:t>
          </a:r>
          <a:r>
            <a:rPr lang="it-IT" sz="2600" kern="1200" dirty="0" err="1" smtClean="0"/>
            <a:t>DI</a:t>
          </a:r>
          <a:r>
            <a:rPr lang="it-IT" sz="2600" kern="1200" dirty="0" smtClean="0"/>
            <a:t> LINGUAGGIO, SULLE FONTI E ETICHE</a:t>
          </a:r>
          <a:endParaRPr lang="it-IT" sz="2600" kern="1200" dirty="0"/>
        </a:p>
      </dsp:txBody>
      <dsp:txXfrm>
        <a:off x="3440641" y="5253953"/>
        <a:ext cx="1976996" cy="1976996"/>
      </dsp:txXfrm>
    </dsp:sp>
    <dsp:sp modelId="{2BB3435D-E30C-481A-9079-B94BE640E84E}">
      <dsp:nvSpPr>
        <dsp:cNvPr id="0" name=""/>
        <dsp:cNvSpPr/>
      </dsp:nvSpPr>
      <dsp:spPr>
        <a:xfrm rot="12897048">
          <a:off x="1217594" y="4353314"/>
          <a:ext cx="2157356" cy="7968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62DC7-CFC5-47EA-B364-FAFC7201B3DC}">
      <dsp:nvSpPr>
        <dsp:cNvPr id="0" name=""/>
        <dsp:cNvSpPr/>
      </dsp:nvSpPr>
      <dsp:spPr>
        <a:xfrm>
          <a:off x="84090" y="2699798"/>
          <a:ext cx="2656099" cy="2867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COMPETENZA DEL PRIMO BIENNIO: VALUTARE LA DIMENSIONE RELIGIOSA DELLA VITA UMANA A PARTIRE DALLA CONOSCENZA DELLA BIBBIA E DELLA PERSONA </a:t>
          </a:r>
          <a:r>
            <a:rPr lang="it-IT" sz="1400" kern="1200" dirty="0" err="1" smtClean="0"/>
            <a:t>DI</a:t>
          </a:r>
          <a:r>
            <a:rPr lang="it-IT" sz="1400" kern="1200" dirty="0" smtClean="0"/>
            <a:t> GESU’ CRISTO RICONOSCENDO IL SENSO  IL SIGNIFICATO DEL LINGUAGGIO RELIGIOSO CRISTIANO</a:t>
          </a:r>
          <a:endParaRPr lang="it-IT" sz="1400" kern="1200" dirty="0"/>
        </a:p>
      </dsp:txBody>
      <dsp:txXfrm>
        <a:off x="161884" y="2777592"/>
        <a:ext cx="2500511" cy="2712383"/>
      </dsp:txXfrm>
    </dsp:sp>
    <dsp:sp modelId="{68819F5D-044C-4CC4-9959-C9AC8218AA54}">
      <dsp:nvSpPr>
        <dsp:cNvPr id="0" name=""/>
        <dsp:cNvSpPr/>
      </dsp:nvSpPr>
      <dsp:spPr>
        <a:xfrm rot="16200000">
          <a:off x="3304016" y="3189999"/>
          <a:ext cx="2250246" cy="7968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A7FC4-5746-4C94-8C0B-B879939C1955}">
      <dsp:nvSpPr>
        <dsp:cNvPr id="0" name=""/>
        <dsp:cNvSpPr/>
      </dsp:nvSpPr>
      <dsp:spPr>
        <a:xfrm>
          <a:off x="3101090" y="217781"/>
          <a:ext cx="2656099" cy="4491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COMPETENZE DEL TRIENNIO: UTILIZZARE CONSAPEVOLMENTE LE FONTI AUTENTICHE DELLA FEDE CRISTIANA, INTERPRETANDONE CORRETTAMENTE I CONTENUTI, SECONDO LA TRADIZIONE DELLA CHIESA</a:t>
          </a:r>
          <a:r>
            <a:rPr lang="it-IT" sz="1400" kern="1200" dirty="0" smtClean="0">
              <a:solidFill>
                <a:srgbClr val="92D050"/>
              </a:solidFill>
            </a:rPr>
            <a:t>, NEL CONFRONTO APERTO AI CONTRIBUTI </a:t>
          </a:r>
          <a:r>
            <a:rPr lang="it-IT" sz="1400" kern="1200" dirty="0" err="1" smtClean="0">
              <a:solidFill>
                <a:srgbClr val="92D050"/>
              </a:solidFill>
            </a:rPr>
            <a:t>DI</a:t>
          </a:r>
          <a:r>
            <a:rPr lang="it-IT" sz="1400" kern="1200" dirty="0" smtClean="0">
              <a:solidFill>
                <a:srgbClr val="92D050"/>
              </a:solidFill>
            </a:rPr>
            <a:t> ALTRE DISCIPLINE E TRADIZIONI STORICO-CULTURALI </a:t>
          </a:r>
          <a:r>
            <a:rPr lang="it-IT" sz="1400" kern="1200" dirty="0" smtClean="0"/>
            <a:t>(LICEI ) </a:t>
          </a:r>
          <a:r>
            <a:rPr lang="it-IT" sz="1400" kern="1200" dirty="0" smtClean="0">
              <a:solidFill>
                <a:srgbClr val="92D050"/>
              </a:solidFill>
            </a:rPr>
            <a:t>NEL CONFRONTO APERTO AI CONTRIBUTI DELLA CULTURA SCIENTIFICO TECNOLOGICA </a:t>
          </a:r>
          <a:r>
            <a:rPr lang="it-IT" sz="1400" kern="1200" dirty="0" smtClean="0"/>
            <a:t>(</a:t>
          </a:r>
          <a:r>
            <a:rPr lang="it-IT" sz="1400" kern="1200" dirty="0" smtClean="0">
              <a:solidFill>
                <a:srgbClr val="92D050"/>
              </a:solidFill>
            </a:rPr>
            <a:t>TECNICI)NEL CONFRONTO APERTO AL MONDO DEL LAVORO E DELLA PROFESSIONALITA</a:t>
          </a:r>
          <a:r>
            <a:rPr lang="it-IT" sz="1400" kern="1200" dirty="0" smtClean="0"/>
            <a:t>’ (PROFESSIONALI)</a:t>
          </a:r>
          <a:endParaRPr lang="it-IT" sz="1400" kern="1200" dirty="0"/>
        </a:p>
      </dsp:txBody>
      <dsp:txXfrm>
        <a:off x="3178884" y="295575"/>
        <a:ext cx="2500511" cy="4335430"/>
      </dsp:txXfrm>
    </dsp:sp>
    <dsp:sp modelId="{55DC0262-0B8F-458D-A1A7-0FDB315C2905}">
      <dsp:nvSpPr>
        <dsp:cNvPr id="0" name=""/>
        <dsp:cNvSpPr/>
      </dsp:nvSpPr>
      <dsp:spPr>
        <a:xfrm rot="19500000">
          <a:off x="5478076" y="4321743"/>
          <a:ext cx="2250246" cy="7968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519BB-FE4E-48EF-8D64-CCFFA14E6CA7}">
      <dsp:nvSpPr>
        <dsp:cNvPr id="0" name=""/>
        <dsp:cNvSpPr/>
      </dsp:nvSpPr>
      <dsp:spPr>
        <a:xfrm>
          <a:off x="6196797" y="2577464"/>
          <a:ext cx="2656099" cy="2994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COMPETENZE ETICHE AL TERMINE DELL’INTERO PERCORSO </a:t>
          </a:r>
          <a:r>
            <a:rPr lang="it-IT" sz="1400" kern="1200" dirty="0" err="1" smtClean="0"/>
            <a:t>DI</a:t>
          </a:r>
          <a:r>
            <a:rPr lang="it-IT" sz="1400" kern="1200" dirty="0" smtClean="0"/>
            <a:t> STUDIO: SVILUPPARE UN MATURO SENSO CRITICO E UN PERSONALE PROGETTO </a:t>
          </a:r>
          <a:r>
            <a:rPr lang="it-IT" sz="1400" kern="1200" dirty="0" err="1" smtClean="0"/>
            <a:t>DI</a:t>
          </a:r>
          <a:r>
            <a:rPr lang="it-IT" sz="1400" kern="1200" dirty="0" smtClean="0"/>
            <a:t> VITA RIFLETTENDO SULLA PROPRIA IDENTITA’ NEL CONFRONTO CON IL MESSAGGIO CRISTIANO, APERTO ALL’ESERCIZIO DELLA GIUSTIZIA E DELLA SOLIDARIETA’ IN UN CONTESTO MULTICULTURALE</a:t>
          </a:r>
          <a:endParaRPr lang="it-IT" sz="1400" kern="1200" dirty="0"/>
        </a:p>
      </dsp:txBody>
      <dsp:txXfrm>
        <a:off x="6274591" y="2655258"/>
        <a:ext cx="2500511" cy="28391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CE167-4C5E-44CB-A7CF-969554801E17}">
      <dsp:nvSpPr>
        <dsp:cNvPr id="0" name=""/>
        <dsp:cNvSpPr/>
      </dsp:nvSpPr>
      <dsp:spPr>
        <a:xfrm>
          <a:off x="2654746" y="-149548"/>
          <a:ext cx="3751581" cy="2050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VALUTARE LA DIMENSIONE RELIGIOSA DELLA VITA UMANA A PARTIRE DALLA CONOSCENZA DELLA BIBBIA E DELLA PERSONA </a:t>
          </a:r>
          <a:r>
            <a:rPr lang="it-IT" sz="1800" kern="1200" dirty="0" err="1" smtClean="0"/>
            <a:t>DI</a:t>
          </a:r>
          <a:r>
            <a:rPr lang="it-IT" sz="1800" kern="1200" dirty="0" smtClean="0"/>
            <a:t> GESU’ CRISTO RICONOSCENDO  IL SENSO E IL SIGNIFICATO DEL LINGUAGGIO RELIGIOSO CRISTIANO</a:t>
          </a:r>
          <a:endParaRPr lang="it-IT" sz="1800" kern="1200" dirty="0"/>
        </a:p>
      </dsp:txBody>
      <dsp:txXfrm>
        <a:off x="2754838" y="-49456"/>
        <a:ext cx="3551397" cy="1850220"/>
      </dsp:txXfrm>
    </dsp:sp>
    <dsp:sp modelId="{0A1D996B-795E-4109-B6F8-03190486DD0D}">
      <dsp:nvSpPr>
        <dsp:cNvPr id="0" name=""/>
        <dsp:cNvSpPr/>
      </dsp:nvSpPr>
      <dsp:spPr>
        <a:xfrm>
          <a:off x="2099788" y="1195127"/>
          <a:ext cx="5663767" cy="5663767"/>
        </a:xfrm>
        <a:custGeom>
          <a:avLst/>
          <a:gdLst/>
          <a:ahLst/>
          <a:cxnLst/>
          <a:rect l="0" t="0" r="0" b="0"/>
          <a:pathLst>
            <a:path>
              <a:moveTo>
                <a:pt x="4309459" y="416033"/>
              </a:moveTo>
              <a:arcTo wR="2831883" hR="2831883" stAng="18087041" swAng="4072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3384B-018C-422C-B7C8-415207B24C4D}">
      <dsp:nvSpPr>
        <dsp:cNvPr id="0" name=""/>
        <dsp:cNvSpPr/>
      </dsp:nvSpPr>
      <dsp:spPr>
        <a:xfrm>
          <a:off x="5690773" y="1804823"/>
          <a:ext cx="3066091" cy="1920713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RIFLETTERE SULLE PROPRIE ESPERIENZE PERSONALI E </a:t>
          </a:r>
          <a:r>
            <a:rPr lang="it-IT" sz="1400" kern="1200" dirty="0" err="1" smtClean="0"/>
            <a:t>DI</a:t>
          </a:r>
          <a:r>
            <a:rPr lang="it-IT" sz="1400" kern="1200" dirty="0" smtClean="0"/>
            <a:t> RELAZIONE CON GLI ALTRI: SENTIMENTI, DUBBI, SPERANZE, RELAZIONI, SOLITUDINE, INCONTRO, CONDIVISIONE, PONENDO DOMANDE </a:t>
          </a:r>
          <a:r>
            <a:rPr lang="it-IT" sz="1400" kern="1200" dirty="0" err="1" smtClean="0"/>
            <a:t>DI</a:t>
          </a:r>
          <a:r>
            <a:rPr lang="it-IT" sz="1400" kern="1200" dirty="0" smtClean="0"/>
            <a:t> SENSO NEL CONFRONTO CON LE RISPOSTE OFFERTE DALLA TRADIZIONE CRISTIANA</a:t>
          </a:r>
          <a:endParaRPr lang="it-IT" sz="1400" kern="1200" dirty="0"/>
        </a:p>
      </dsp:txBody>
      <dsp:txXfrm>
        <a:off x="5784534" y="1898584"/>
        <a:ext cx="2878569" cy="1733191"/>
      </dsp:txXfrm>
    </dsp:sp>
    <dsp:sp modelId="{4BF67E20-8100-403E-B0DC-168158F52AFB}">
      <dsp:nvSpPr>
        <dsp:cNvPr id="0" name=""/>
        <dsp:cNvSpPr/>
      </dsp:nvSpPr>
      <dsp:spPr>
        <a:xfrm>
          <a:off x="3063701" y="-1529509"/>
          <a:ext cx="5663767" cy="5663767"/>
        </a:xfrm>
        <a:custGeom>
          <a:avLst/>
          <a:gdLst/>
          <a:ahLst/>
          <a:cxnLst/>
          <a:rect l="0" t="0" r="0" b="0"/>
          <a:pathLst>
            <a:path>
              <a:moveTo>
                <a:pt x="4294196" y="5257003"/>
              </a:moveTo>
              <a:arcTo wR="2831883" hR="2831883" stAng="3534637" swAng="4505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36E85-6A16-49E1-A873-32384719BD21}">
      <dsp:nvSpPr>
        <dsp:cNvPr id="0" name=""/>
        <dsp:cNvSpPr/>
      </dsp:nvSpPr>
      <dsp:spPr>
        <a:xfrm>
          <a:off x="5225906" y="3899311"/>
          <a:ext cx="3030060" cy="1851203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RICONOSCERE IL VALORE DEL LINGUAGGIO RELIGIOSO, IN PARTICOLARE CRISTIANO-CATTOLICO, NELL’INTERPRETAZIONE DELLA REALTA’ E USARLO NELLA SPIEGAZIONE DEI CONTENUTI SPECIFICI DEL CRISTIANESIMIO</a:t>
          </a:r>
          <a:endParaRPr lang="it-IT" sz="1400" kern="1200" dirty="0"/>
        </a:p>
      </dsp:txBody>
      <dsp:txXfrm>
        <a:off x="5316274" y="3989679"/>
        <a:ext cx="2849324" cy="1670467"/>
      </dsp:txXfrm>
    </dsp:sp>
    <dsp:sp modelId="{04814608-2B1D-4848-9489-77A09436B337}">
      <dsp:nvSpPr>
        <dsp:cNvPr id="0" name=""/>
        <dsp:cNvSpPr/>
      </dsp:nvSpPr>
      <dsp:spPr>
        <a:xfrm>
          <a:off x="1828907" y="365306"/>
          <a:ext cx="5663767" cy="5663767"/>
        </a:xfrm>
        <a:custGeom>
          <a:avLst/>
          <a:gdLst/>
          <a:ahLst/>
          <a:cxnLst/>
          <a:rect l="0" t="0" r="0" b="0"/>
          <a:pathLst>
            <a:path>
              <a:moveTo>
                <a:pt x="4034672" y="5395643"/>
              </a:moveTo>
              <a:arcTo wR="2831883" hR="2831883" stAng="3891981" swAng="29956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8CE76-E8E6-433A-993A-0ECCCCC84A84}">
      <dsp:nvSpPr>
        <dsp:cNvPr id="0" name=""/>
        <dsp:cNvSpPr/>
      </dsp:nvSpPr>
      <dsp:spPr>
        <a:xfrm>
          <a:off x="1027996" y="3899303"/>
          <a:ext cx="2888420" cy="1858433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RENDERSI CONTO  DEL VALORE DELLE RELAZIONI INTERPERSONALI E DELL’AFFETTIVITA’: AUTENTICITA’, ONESTA’, AMICIZIA, FRATERNITA’, ACCOGLIENZA, AMORE, PERDONO, AIUTO, NEL CONTESTO DELLE ISTANZE DELLA SOCIETA’ CONTEMPORANEA</a:t>
          </a:r>
          <a:endParaRPr lang="it-IT" sz="1400" kern="1200" dirty="0"/>
        </a:p>
      </dsp:txBody>
      <dsp:txXfrm>
        <a:off x="1118717" y="3990024"/>
        <a:ext cx="2706978" cy="1676991"/>
      </dsp:txXfrm>
    </dsp:sp>
    <dsp:sp modelId="{EF061748-BE6E-4822-B1E5-FFB1091FDF1F}">
      <dsp:nvSpPr>
        <dsp:cNvPr id="0" name=""/>
        <dsp:cNvSpPr/>
      </dsp:nvSpPr>
      <dsp:spPr>
        <a:xfrm>
          <a:off x="128971" y="-1651212"/>
          <a:ext cx="5663767" cy="5663767"/>
        </a:xfrm>
        <a:custGeom>
          <a:avLst/>
          <a:gdLst/>
          <a:ahLst/>
          <a:cxnLst/>
          <a:rect l="0" t="0" r="0" b="0"/>
          <a:pathLst>
            <a:path>
              <a:moveTo>
                <a:pt x="2034210" y="5549103"/>
              </a:moveTo>
              <a:arcTo wR="2831883" hR="2831883" stAng="6381615" swAng="5990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A9965-48C0-4F2D-A27A-D8FEA46DCA5D}">
      <dsp:nvSpPr>
        <dsp:cNvPr id="0" name=""/>
        <dsp:cNvSpPr/>
      </dsp:nvSpPr>
      <dsp:spPr>
        <a:xfrm>
          <a:off x="387135" y="1814144"/>
          <a:ext cx="2900242" cy="190207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:RICONOSCERE GLI INTERROGATIVI UNIVERSALI DELL’UOMO: ORIGINE, FUTURO DEL MONDO E DELL’UOMO, BENE E MALE, SENSO DELLA VITA E DELLA MORTE, SPERANZE E PAURE DELL’UMANITA’ E LE RISPOSTE DEL CRISTIANESIMO A CONFRONTO CON ALTRE RELIGIONI</a:t>
          </a:r>
          <a:endParaRPr lang="it-IT" sz="1400" kern="1200" dirty="0"/>
        </a:p>
      </dsp:txBody>
      <dsp:txXfrm>
        <a:off x="479986" y="1906995"/>
        <a:ext cx="2714540" cy="1716368"/>
      </dsp:txXfrm>
    </dsp:sp>
    <dsp:sp modelId="{F4A1BD0C-A562-471E-9104-87C6AE128B09}">
      <dsp:nvSpPr>
        <dsp:cNvPr id="0" name=""/>
        <dsp:cNvSpPr/>
      </dsp:nvSpPr>
      <dsp:spPr>
        <a:xfrm>
          <a:off x="1313860" y="1185083"/>
          <a:ext cx="5663767" cy="5663767"/>
        </a:xfrm>
        <a:custGeom>
          <a:avLst/>
          <a:gdLst/>
          <a:ahLst/>
          <a:cxnLst/>
          <a:rect l="0" t="0" r="0" b="0"/>
          <a:pathLst>
            <a:path>
              <a:moveTo>
                <a:pt x="1054992" y="626838"/>
              </a:moveTo>
              <a:arcTo wR="2831883" hR="2831883" stAng="13868226" swAng="4213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7A172-55D0-4AAA-B109-B4C78F773917}">
      <dsp:nvSpPr>
        <dsp:cNvPr id="0" name=""/>
        <dsp:cNvSpPr/>
      </dsp:nvSpPr>
      <dsp:spPr>
        <a:xfrm>
          <a:off x="2571739" y="-156572"/>
          <a:ext cx="3350441" cy="4214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COMPETENZE DEL TRIENNIO NEI LICEI: UTILIZZARE CONSAPEVOLMENTE LE FONTI AUTENTICHE DELLA FEDE CRISTIANA, INTERPRETANDONE CORRETTAMENTE I CONTENUTI, SECONDO LA TRADIZIONE DELLA CHIESA</a:t>
          </a:r>
          <a:r>
            <a:rPr lang="it-IT" sz="1800" kern="1200" dirty="0" smtClean="0">
              <a:solidFill>
                <a:srgbClr val="92D050"/>
              </a:solidFill>
            </a:rPr>
            <a:t>, NEL CONFRONTO APERTO AI CONTRIBUTI </a:t>
          </a:r>
          <a:r>
            <a:rPr lang="it-IT" sz="1800" kern="1200" dirty="0" err="1" smtClean="0">
              <a:solidFill>
                <a:srgbClr val="92D050"/>
              </a:solidFill>
            </a:rPr>
            <a:t>DI</a:t>
          </a:r>
          <a:r>
            <a:rPr lang="it-IT" sz="1800" kern="1200" dirty="0" smtClean="0">
              <a:solidFill>
                <a:srgbClr val="92D050"/>
              </a:solidFill>
            </a:rPr>
            <a:t> ALTRE DISCIPLINE E TRADIZIONI STORICO-CULTURALI </a:t>
          </a:r>
          <a:endParaRPr lang="it-IT" sz="1800" kern="1200" dirty="0"/>
        </a:p>
      </dsp:txBody>
      <dsp:txXfrm>
        <a:off x="2735294" y="6983"/>
        <a:ext cx="3023331" cy="3887730"/>
      </dsp:txXfrm>
    </dsp:sp>
    <dsp:sp modelId="{17D000F5-63CE-456E-A04D-7BD97BF4C2E3}">
      <dsp:nvSpPr>
        <dsp:cNvPr id="0" name=""/>
        <dsp:cNvSpPr/>
      </dsp:nvSpPr>
      <dsp:spPr>
        <a:xfrm>
          <a:off x="5918641" y="-853446"/>
          <a:ext cx="6415050" cy="6415050"/>
        </a:xfrm>
        <a:custGeom>
          <a:avLst/>
          <a:gdLst/>
          <a:ahLst/>
          <a:cxnLst/>
          <a:rect l="0" t="0" r="0" b="0"/>
          <a:pathLst>
            <a:path>
              <a:moveTo>
                <a:pt x="2982" y="3345823"/>
              </a:moveTo>
              <a:arcTo wR="3207525" hR="3207525" stAng="10651730" swAng="13059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466F9-8EAD-47AC-AA58-744E50F73A0E}">
      <dsp:nvSpPr>
        <dsp:cNvPr id="0" name=""/>
        <dsp:cNvSpPr/>
      </dsp:nvSpPr>
      <dsp:spPr>
        <a:xfrm>
          <a:off x="6102903" y="924128"/>
          <a:ext cx="2469624" cy="2842202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LEGGE PAGINE SCELTE DELL’ANTICO E NUOVO TESTAMENTO APPLICANDO I CORRETTI CRITERI INTERPRETATIVI</a:t>
          </a:r>
          <a:endParaRPr lang="it-IT" sz="1400" kern="1200" dirty="0"/>
        </a:p>
      </dsp:txBody>
      <dsp:txXfrm>
        <a:off x="6223460" y="1044685"/>
        <a:ext cx="2228510" cy="2601088"/>
      </dsp:txXfrm>
    </dsp:sp>
    <dsp:sp modelId="{B6AF999B-EAFC-49A9-8E8F-8C13B5D82148}">
      <dsp:nvSpPr>
        <dsp:cNvPr id="0" name=""/>
        <dsp:cNvSpPr/>
      </dsp:nvSpPr>
      <dsp:spPr>
        <a:xfrm>
          <a:off x="2524359" y="-1705325"/>
          <a:ext cx="6415050" cy="6415050"/>
        </a:xfrm>
        <a:custGeom>
          <a:avLst/>
          <a:gdLst/>
          <a:ahLst/>
          <a:cxnLst/>
          <a:rect l="0" t="0" r="0" b="0"/>
          <a:pathLst>
            <a:path>
              <a:moveTo>
                <a:pt x="5471340" y="5479827"/>
              </a:moveTo>
              <a:arcTo wR="3207525" hR="3207525" stAng="2706432" swAng="12206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B6B4E-C93E-4CC7-8742-FB5995117C81}">
      <dsp:nvSpPr>
        <dsp:cNvPr id="0" name=""/>
        <dsp:cNvSpPr/>
      </dsp:nvSpPr>
      <dsp:spPr>
        <a:xfrm>
          <a:off x="5041372" y="4424587"/>
          <a:ext cx="3245407" cy="3301482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DESCRIVE L’INCONTRO DEL MESSAGGIO CRISTIANO UNIVERSALE CON LE CULTURE PARTICOLARI E RICONOSCE IN OPERE ARTISTICHE, LETTERARIE E SOCIALI I RIFERIMENTI BIBLICI E RELIGIOSI CHE NE SONO ALL’ORIGINEE SA DECODIFICARNE IL LINGUAGGIO SIMBOLICO</a:t>
          </a:r>
          <a:endParaRPr lang="it-IT" sz="1400" kern="1200" dirty="0"/>
        </a:p>
      </dsp:txBody>
      <dsp:txXfrm>
        <a:off x="5199800" y="4583015"/>
        <a:ext cx="2928551" cy="2984626"/>
      </dsp:txXfrm>
    </dsp:sp>
    <dsp:sp modelId="{BA12737E-F69D-444B-A4AA-4E61E2A09703}">
      <dsp:nvSpPr>
        <dsp:cNvPr id="0" name=""/>
        <dsp:cNvSpPr/>
      </dsp:nvSpPr>
      <dsp:spPr>
        <a:xfrm>
          <a:off x="955730" y="1021384"/>
          <a:ext cx="6415050" cy="6415050"/>
        </a:xfrm>
        <a:custGeom>
          <a:avLst/>
          <a:gdLst/>
          <a:ahLst/>
          <a:cxnLst/>
          <a:rect l="0" t="0" r="0" b="0"/>
          <a:pathLst>
            <a:path>
              <a:moveTo>
                <a:pt x="4068057" y="6297460"/>
              </a:moveTo>
              <a:arcTo wR="3207525" hR="3207525" stAng="4466264" swAng="19462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8164D-4FD8-417B-B489-5D5DDAF52689}">
      <dsp:nvSpPr>
        <dsp:cNvPr id="0" name=""/>
        <dsp:cNvSpPr/>
      </dsp:nvSpPr>
      <dsp:spPr>
        <a:xfrm>
          <a:off x="255002" y="4290853"/>
          <a:ext cx="2959672" cy="3283198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CONOSCE L’IDENTITA’ DELLA RELIGIONE CATTOLICA IN RIFERIMENTO AI SUOI DOCUMENTI FONDANTI, ALL’EVENTO CENTRALE DELLA NSCITA, MORTE E RISURREZIONE </a:t>
          </a:r>
          <a:r>
            <a:rPr lang="it-IT" sz="1400" kern="1200" dirty="0" err="1" smtClean="0"/>
            <a:t>DI</a:t>
          </a:r>
          <a:r>
            <a:rPr lang="it-IT" sz="1400" kern="1200" dirty="0" smtClean="0"/>
            <a:t> GESU’ CRISTO E ALLA PRASSI </a:t>
          </a:r>
          <a:r>
            <a:rPr lang="it-IT" sz="1400" kern="1200" dirty="0" err="1" smtClean="0"/>
            <a:t>DI</a:t>
          </a:r>
          <a:r>
            <a:rPr lang="it-IT" sz="1400" kern="1200" dirty="0" smtClean="0"/>
            <a:t> VITA CHE ESSA PROPONE</a:t>
          </a:r>
          <a:endParaRPr lang="it-IT" sz="1400" kern="1200" dirty="0"/>
        </a:p>
      </dsp:txBody>
      <dsp:txXfrm>
        <a:off x="399481" y="4435332"/>
        <a:ext cx="2670714" cy="2994240"/>
      </dsp:txXfrm>
    </dsp:sp>
    <dsp:sp modelId="{0C96BACF-5EFC-4C72-B7EF-80CD8F896513}">
      <dsp:nvSpPr>
        <dsp:cNvPr id="0" name=""/>
        <dsp:cNvSpPr/>
      </dsp:nvSpPr>
      <dsp:spPr>
        <a:xfrm>
          <a:off x="-474174" y="-1855782"/>
          <a:ext cx="6415050" cy="6415050"/>
        </a:xfrm>
        <a:custGeom>
          <a:avLst/>
          <a:gdLst/>
          <a:ahLst/>
          <a:cxnLst/>
          <a:rect l="0" t="0" r="0" b="0"/>
          <a:pathLst>
            <a:path>
              <a:moveTo>
                <a:pt x="1913216" y="6142313"/>
              </a:moveTo>
              <a:arcTo wR="3207525" hR="3207525" stAng="6827915" swAng="11350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05203-882E-4DEE-8088-AEB2FA123A86}">
      <dsp:nvSpPr>
        <dsp:cNvPr id="0" name=""/>
        <dsp:cNvSpPr/>
      </dsp:nvSpPr>
      <dsp:spPr>
        <a:xfrm>
          <a:off x="2" y="877174"/>
          <a:ext cx="2469624" cy="2823886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ARRICCISCE IL PROPRIO LESSICO RELIGIOSO CONOSCENDO ORIGINE, SIGNIFICATO E ATTUALITA’ </a:t>
          </a:r>
          <a:r>
            <a:rPr lang="it-IT" sz="1400" kern="1200" dirty="0" err="1" smtClean="0"/>
            <a:t>DI</a:t>
          </a:r>
          <a:r>
            <a:rPr lang="it-IT" sz="1400" kern="1200" dirty="0" smtClean="0"/>
            <a:t>  ALCUNI GRANDI TEMI BIBLICI: SALVEZZA, REDENZIONBE, GRAZIA, RICONOSCENDO IL SENSO CHE TALI CATEGORIE RICEVONO DAL MESSAGGIO E DALL’OPERA </a:t>
          </a:r>
          <a:r>
            <a:rPr lang="it-IT" sz="1400" kern="1200" dirty="0" err="1" smtClean="0"/>
            <a:t>DI</a:t>
          </a:r>
          <a:r>
            <a:rPr lang="it-IT" sz="1400" kern="1200" dirty="0" smtClean="0"/>
            <a:t> GESU’ CRISTO</a:t>
          </a:r>
          <a:endParaRPr lang="it-IT" sz="1400" kern="1200" dirty="0"/>
        </a:p>
      </dsp:txBody>
      <dsp:txXfrm>
        <a:off x="120559" y="997731"/>
        <a:ext cx="2228510" cy="2582772"/>
      </dsp:txXfrm>
    </dsp:sp>
    <dsp:sp modelId="{976419F8-EEB8-4FC4-A1A7-965B3A9EEC8B}">
      <dsp:nvSpPr>
        <dsp:cNvPr id="0" name=""/>
        <dsp:cNvSpPr/>
      </dsp:nvSpPr>
      <dsp:spPr>
        <a:xfrm>
          <a:off x="-3815669" y="-1060476"/>
          <a:ext cx="6415050" cy="6415050"/>
        </a:xfrm>
        <a:custGeom>
          <a:avLst/>
          <a:gdLst/>
          <a:ahLst/>
          <a:cxnLst/>
          <a:rect l="0" t="0" r="0" b="0"/>
          <a:pathLst>
            <a:path>
              <a:moveTo>
                <a:pt x="6289007" y="2317195"/>
              </a:moveTo>
              <a:arcTo wR="3207525" hR="3207525" stAng="20633068" swAng="14043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BDD69-F42E-4782-BBDA-5F59EDD4DEA4}">
      <dsp:nvSpPr>
        <dsp:cNvPr id="0" name=""/>
        <dsp:cNvSpPr/>
      </dsp:nvSpPr>
      <dsp:spPr>
        <a:xfrm>
          <a:off x="3214676" y="233564"/>
          <a:ext cx="2558355" cy="51972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COMPETENZE ETICHE AL TERMINE DELL’INTERO PERCORSO </a:t>
          </a:r>
          <a:r>
            <a:rPr lang="it-IT" sz="1500" kern="1200" dirty="0" err="1" smtClean="0"/>
            <a:t>DI</a:t>
          </a:r>
          <a:r>
            <a:rPr lang="it-IT" sz="1500" kern="1200" dirty="0" smtClean="0"/>
            <a:t> STUDIO: SVILUPPARE UN MATURO SENSO CRITICO E UN PERSONALE PROGETTO </a:t>
          </a:r>
          <a:r>
            <a:rPr lang="it-IT" sz="1500" kern="1200" dirty="0" err="1" smtClean="0"/>
            <a:t>DI</a:t>
          </a:r>
          <a:r>
            <a:rPr lang="it-IT" sz="1500" kern="1200" smtClean="0"/>
            <a:t> VITA RIFLETTENDO SULLA PROPRIA IDENTITA’ NEL CONFRONTO CON IL MESSAGGIO CRISTIANO, APERTO ALL’ESERCIZIO DELLA GIUSTIZIA E DELLA SOLIDARIETA’ IN UN CONTESTO MULTICULTURALE</a:t>
          </a:r>
          <a:endParaRPr lang="it-IT" sz="1500" kern="1200" dirty="0"/>
        </a:p>
      </dsp:txBody>
      <dsp:txXfrm>
        <a:off x="3339565" y="358453"/>
        <a:ext cx="2308577" cy="4947496"/>
      </dsp:txXfrm>
    </dsp:sp>
    <dsp:sp modelId="{1C49236D-0CFC-4362-BCF4-AA0A5F120CCF}">
      <dsp:nvSpPr>
        <dsp:cNvPr id="0" name=""/>
        <dsp:cNvSpPr/>
      </dsp:nvSpPr>
      <dsp:spPr>
        <a:xfrm>
          <a:off x="5765729" y="-295045"/>
          <a:ext cx="6642940" cy="6642940"/>
        </a:xfrm>
        <a:custGeom>
          <a:avLst/>
          <a:gdLst/>
          <a:ahLst/>
          <a:cxnLst/>
          <a:rect l="0" t="0" r="0" b="0"/>
          <a:pathLst>
            <a:path>
              <a:moveTo>
                <a:pt x="6159" y="3523659"/>
              </a:moveTo>
              <a:arcTo wR="3321470" hR="3321470" stAng="10590603" swAng="18466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C3FC6-0628-45BC-A41E-7EF1387AA7E0}">
      <dsp:nvSpPr>
        <dsp:cNvPr id="0" name=""/>
        <dsp:cNvSpPr/>
      </dsp:nvSpPr>
      <dsp:spPr>
        <a:xfrm>
          <a:off x="6143628" y="785817"/>
          <a:ext cx="2558355" cy="3442184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CONFRONTA ORIENTAMENTI E RISPOSTE CRISTIANE CON LE PIU’ PROFONDE QUESTIONI DELLA CONDIZIONE UMANA NEL QUADRO </a:t>
          </a:r>
          <a:r>
            <a:rPr lang="it-IT" sz="1400" kern="1200" dirty="0" err="1" smtClean="0"/>
            <a:t>DI</a:t>
          </a:r>
          <a:r>
            <a:rPr lang="it-IT" sz="1400" kern="1200" dirty="0" smtClean="0"/>
            <a:t> DIFFERENTI PATRIMONI CULTURALI E RELIGIOSI PRESENTI IN ITALIA, IN EUROPA E NEL MONDO</a:t>
          </a:r>
          <a:endParaRPr lang="it-IT" sz="1400" kern="1200" dirty="0"/>
        </a:p>
      </dsp:txBody>
      <dsp:txXfrm>
        <a:off x="6268517" y="910706"/>
        <a:ext cx="2308577" cy="3192406"/>
      </dsp:txXfrm>
    </dsp:sp>
    <dsp:sp modelId="{ED54924F-DC72-4D62-8436-5A5511F6B3F4}">
      <dsp:nvSpPr>
        <dsp:cNvPr id="0" name=""/>
        <dsp:cNvSpPr/>
      </dsp:nvSpPr>
      <dsp:spPr>
        <a:xfrm>
          <a:off x="3868841" y="-2266375"/>
          <a:ext cx="6642940" cy="6642940"/>
        </a:xfrm>
        <a:custGeom>
          <a:avLst/>
          <a:gdLst/>
          <a:ahLst/>
          <a:cxnLst/>
          <a:rect l="0" t="0" r="0" b="0"/>
          <a:pathLst>
            <a:path>
              <a:moveTo>
                <a:pt x="4297587" y="6496270"/>
              </a:moveTo>
              <a:arcTo wR="3321470" hR="3321470" stAng="4374572" swAng="6523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B2D2F-9094-40E6-82FE-E6D97EACF37D}">
      <dsp:nvSpPr>
        <dsp:cNvPr id="0" name=""/>
        <dsp:cNvSpPr/>
      </dsp:nvSpPr>
      <dsp:spPr>
        <a:xfrm>
          <a:off x="6143638" y="4357716"/>
          <a:ext cx="2558355" cy="2701514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MOTIVA LE PROPRIE SCELTE </a:t>
          </a:r>
          <a:r>
            <a:rPr lang="it-IT" sz="1400" kern="1200" dirty="0" err="1" smtClean="0"/>
            <a:t>DI</a:t>
          </a:r>
          <a:r>
            <a:rPr lang="it-IT" sz="1400" kern="1200" dirty="0" smtClean="0"/>
            <a:t> VITA CONFRONTANDOLE CON LA VISIONE CRISTIANA E DIALOGA IN MODO APERTO, LIBERO E COSTRUTTIVO</a:t>
          </a:r>
          <a:endParaRPr lang="it-IT" sz="1400" kern="1200" dirty="0"/>
        </a:p>
      </dsp:txBody>
      <dsp:txXfrm>
        <a:off x="6268527" y="4482605"/>
        <a:ext cx="2308577" cy="2451736"/>
      </dsp:txXfrm>
    </dsp:sp>
    <dsp:sp modelId="{D529A46C-20C9-4707-973B-F7953F08771E}">
      <dsp:nvSpPr>
        <dsp:cNvPr id="0" name=""/>
        <dsp:cNvSpPr/>
      </dsp:nvSpPr>
      <dsp:spPr>
        <a:xfrm>
          <a:off x="1248848" y="1044967"/>
          <a:ext cx="6642940" cy="6642940"/>
        </a:xfrm>
        <a:custGeom>
          <a:avLst/>
          <a:gdLst/>
          <a:ahLst/>
          <a:cxnLst/>
          <a:rect l="0" t="0" r="0" b="0"/>
          <a:pathLst>
            <a:path>
              <a:moveTo>
                <a:pt x="5231053" y="6039126"/>
              </a:moveTo>
              <a:arcTo wR="3321470" hR="3321470" stAng="3294354" swAng="47319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012B9-8846-45CC-AD70-F1FECE0096AD}">
      <dsp:nvSpPr>
        <dsp:cNvPr id="0" name=""/>
        <dsp:cNvSpPr/>
      </dsp:nvSpPr>
      <dsp:spPr>
        <a:xfrm>
          <a:off x="285735" y="3786210"/>
          <a:ext cx="2558355" cy="2948809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CONOSCE IL RUOLO DELLA RELIGIONE NELLA SOCIETA’ E NE COMPRENDE LA NATURA IN PROSPETTIVA </a:t>
          </a:r>
          <a:r>
            <a:rPr lang="it-IT" sz="1400" kern="1200" dirty="0" err="1" smtClean="0"/>
            <a:t>DI</a:t>
          </a:r>
          <a:r>
            <a:rPr lang="it-IT" sz="1400" kern="1200" dirty="0" smtClean="0"/>
            <a:t> UN DIALOGO COSTRUTTIVO FONDATO SUL PRINCIPIO DELLA LIBERTA’ RELIGIOSA</a:t>
          </a:r>
          <a:endParaRPr lang="it-IT" sz="1400" kern="1200" dirty="0"/>
        </a:p>
      </dsp:txBody>
      <dsp:txXfrm>
        <a:off x="410624" y="3911099"/>
        <a:ext cx="2308577" cy="2699031"/>
      </dsp:txXfrm>
    </dsp:sp>
    <dsp:sp modelId="{6D9EA2F7-C66F-430A-A4BE-FADD4C4498B2}">
      <dsp:nvSpPr>
        <dsp:cNvPr id="0" name=""/>
        <dsp:cNvSpPr/>
      </dsp:nvSpPr>
      <dsp:spPr>
        <a:xfrm>
          <a:off x="-935938" y="-2783028"/>
          <a:ext cx="6642940" cy="6642940"/>
        </a:xfrm>
        <a:custGeom>
          <a:avLst/>
          <a:gdLst/>
          <a:ahLst/>
          <a:cxnLst/>
          <a:rect l="0" t="0" r="0" b="0"/>
          <a:pathLst>
            <a:path>
              <a:moveTo>
                <a:pt x="2616212" y="6567202"/>
              </a:moveTo>
              <a:arcTo wR="3321470" hR="3321470" stAng="6135547" swAng="9828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B6A20-51F5-4F30-B20D-38DA1C315F90}">
      <dsp:nvSpPr>
        <dsp:cNvPr id="0" name=""/>
        <dsp:cNvSpPr/>
      </dsp:nvSpPr>
      <dsp:spPr>
        <a:xfrm>
          <a:off x="285726" y="785833"/>
          <a:ext cx="2558355" cy="2663051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APPROFONDISCE,</a:t>
          </a:r>
          <a:r>
            <a:rPr lang="it-IT" sz="1400" kern="1200" baseline="0" dirty="0" smtClean="0"/>
            <a:t> IN UNA RIFLESSIONE SISTEMATICA, GLI INTERROGATIVI </a:t>
          </a:r>
          <a:r>
            <a:rPr lang="it-IT" sz="1400" kern="1200" baseline="0" dirty="0" err="1" smtClean="0"/>
            <a:t>DI</a:t>
          </a:r>
          <a:r>
            <a:rPr lang="it-IT" sz="1400" kern="1200" baseline="0" dirty="0" smtClean="0"/>
            <a:t> SENSO PIU’ RILEVANTI: FINITEZZA, TRASCENDENZA, EGOISMO, AMORE, SOFFERENZA, CONSOLAZIONE, MORTE, VITA</a:t>
          </a:r>
          <a:endParaRPr lang="it-IT" sz="1400" kern="1200" dirty="0"/>
        </a:p>
      </dsp:txBody>
      <dsp:txXfrm>
        <a:off x="410615" y="910722"/>
        <a:ext cx="2308577" cy="2413273"/>
      </dsp:txXfrm>
    </dsp:sp>
    <dsp:sp modelId="{A3F8B052-8EAA-4122-9B01-08D0B85E9733}">
      <dsp:nvSpPr>
        <dsp:cNvPr id="0" name=""/>
        <dsp:cNvSpPr/>
      </dsp:nvSpPr>
      <dsp:spPr>
        <a:xfrm>
          <a:off x="-3372864" y="-541859"/>
          <a:ext cx="6642940" cy="6642940"/>
        </a:xfrm>
        <a:custGeom>
          <a:avLst/>
          <a:gdLst/>
          <a:ahLst/>
          <a:cxnLst/>
          <a:rect l="0" t="0" r="0" b="0"/>
          <a:pathLst>
            <a:path>
              <a:moveTo>
                <a:pt x="6227962" y="1713842"/>
              </a:moveTo>
              <a:arcTo wR="3321470" hR="3321470" stAng="19863139" swAng="23422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6B6C0-8D46-4525-815E-AA371C067402}">
      <dsp:nvSpPr>
        <dsp:cNvPr id="0" name=""/>
        <dsp:cNvSpPr/>
      </dsp:nvSpPr>
      <dsp:spPr>
        <a:xfrm>
          <a:off x="3357386" y="-198134"/>
          <a:ext cx="2728142" cy="3828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COMPETENZA DEL PRIMO BIENNIO: VALUTARE LA DIMENSIONE RELIGIOSA DELLA VITA UMANA A PARTIRE DALLA CONOSCENZA DELLA BIBBIA E DELLA PERSONA </a:t>
          </a:r>
          <a:r>
            <a:rPr lang="it-IT" sz="1800" kern="1200" dirty="0" err="1" smtClean="0"/>
            <a:t>DI</a:t>
          </a:r>
          <a:r>
            <a:rPr lang="it-IT" sz="1800" kern="1200" dirty="0" smtClean="0"/>
            <a:t> GESU’ CRISTO RICONOSCENDO IL SENSO  IL SIGNIFICATO DEL LINGUAGGIO RELIGIOSO CRISTIANO</a:t>
          </a:r>
          <a:endParaRPr lang="it-IT" sz="1800" kern="1200" dirty="0"/>
        </a:p>
      </dsp:txBody>
      <dsp:txXfrm>
        <a:off x="3490563" y="-64957"/>
        <a:ext cx="2461788" cy="3561848"/>
      </dsp:txXfrm>
    </dsp:sp>
    <dsp:sp modelId="{FF3DE315-C3AE-4B8B-9F05-50CC77241FCC}">
      <dsp:nvSpPr>
        <dsp:cNvPr id="0" name=""/>
        <dsp:cNvSpPr/>
      </dsp:nvSpPr>
      <dsp:spPr>
        <a:xfrm>
          <a:off x="6011846" y="-723126"/>
          <a:ext cx="5116845" cy="5116845"/>
        </a:xfrm>
        <a:custGeom>
          <a:avLst/>
          <a:gdLst/>
          <a:ahLst/>
          <a:cxnLst/>
          <a:rect l="0" t="0" r="0" b="0"/>
          <a:pathLst>
            <a:path>
              <a:moveTo>
                <a:pt x="68746" y="3147525"/>
              </a:moveTo>
              <a:arcTo wR="2558422" hR="2558422" stAng="10001258" swAng="28608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D5848-5A2B-4A0E-BC3C-688B16733E52}">
      <dsp:nvSpPr>
        <dsp:cNvPr id="0" name=""/>
        <dsp:cNvSpPr/>
      </dsp:nvSpPr>
      <dsp:spPr>
        <a:xfrm>
          <a:off x="6470463" y="0"/>
          <a:ext cx="1968996" cy="247900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FORMULARE DOMANDE </a:t>
          </a:r>
          <a:r>
            <a:rPr lang="it-IT" sz="1800" kern="1200" dirty="0" err="1" smtClean="0"/>
            <a:t>DI</a:t>
          </a:r>
          <a:r>
            <a:rPr lang="it-IT" sz="1800" kern="1200" dirty="0" smtClean="0"/>
            <a:t> SENSO A PARTIRE DALLE PROPRIE ESPERIENZE PERSONALI E RELAZIONALI</a:t>
          </a:r>
          <a:endParaRPr lang="it-IT" sz="1800" kern="1200" dirty="0"/>
        </a:p>
      </dsp:txBody>
      <dsp:txXfrm>
        <a:off x="6566581" y="96118"/>
        <a:ext cx="1776760" cy="2286764"/>
      </dsp:txXfrm>
    </dsp:sp>
    <dsp:sp modelId="{FAB0F2D5-EC52-49EE-84C7-387E326EC5C7}">
      <dsp:nvSpPr>
        <dsp:cNvPr id="0" name=""/>
        <dsp:cNvSpPr/>
      </dsp:nvSpPr>
      <dsp:spPr>
        <a:xfrm>
          <a:off x="4323621" y="-2348166"/>
          <a:ext cx="5116845" cy="5116845"/>
        </a:xfrm>
        <a:custGeom>
          <a:avLst/>
          <a:gdLst/>
          <a:ahLst/>
          <a:cxnLst/>
          <a:rect l="0" t="0" r="0" b="0"/>
          <a:pathLst>
            <a:path>
              <a:moveTo>
                <a:pt x="3733843" y="4830847"/>
              </a:moveTo>
              <a:arcTo wR="2558422" hR="2558422" stAng="3758974" swAng="10561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F45AB-1580-4B19-86DE-B6BBAD853250}">
      <dsp:nvSpPr>
        <dsp:cNvPr id="0" name=""/>
        <dsp:cNvSpPr/>
      </dsp:nvSpPr>
      <dsp:spPr>
        <a:xfrm>
          <a:off x="6166746" y="2733086"/>
          <a:ext cx="1968996" cy="3397687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UTILIZZARE UN LINGUAGGIO RELIGIOSO APPROPRIATO PER SPIEGARE CONTENUTI, SIMBOLI E INFLUENZA CULTURALE DEL CRISTIANESIMO DISTINGUENDO ESPRESSIONI E PRATICHE RELIGIOSE DA FORME </a:t>
          </a:r>
          <a:r>
            <a:rPr lang="it-IT" sz="1400" kern="1200" dirty="0" err="1" smtClean="0"/>
            <a:t>DI</a:t>
          </a:r>
          <a:r>
            <a:rPr lang="it-IT" sz="1400" kern="1200" dirty="0" smtClean="0"/>
            <a:t> FONDAMENTALISMO, SUPERSTIZIONE, ESOTERISMO</a:t>
          </a:r>
          <a:endParaRPr lang="it-IT" sz="1400" kern="1200" dirty="0"/>
        </a:p>
      </dsp:txBody>
      <dsp:txXfrm>
        <a:off x="6262864" y="2829204"/>
        <a:ext cx="1776760" cy="3205451"/>
      </dsp:txXfrm>
    </dsp:sp>
    <dsp:sp modelId="{254B00A8-A74E-4C2F-9934-BE24C6690938}">
      <dsp:nvSpPr>
        <dsp:cNvPr id="0" name=""/>
        <dsp:cNvSpPr/>
      </dsp:nvSpPr>
      <dsp:spPr>
        <a:xfrm>
          <a:off x="1848527" y="1167521"/>
          <a:ext cx="5116845" cy="5116845"/>
        </a:xfrm>
        <a:custGeom>
          <a:avLst/>
          <a:gdLst/>
          <a:ahLst/>
          <a:cxnLst/>
          <a:rect l="0" t="0" r="0" b="0"/>
          <a:pathLst>
            <a:path>
              <a:moveTo>
                <a:pt x="4290346" y="4441497"/>
              </a:moveTo>
              <a:arcTo wR="2558422" hR="2558422" stAng="2843656" swAng="56789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0B032-70C6-4C68-9CAA-ECF033415AA3}">
      <dsp:nvSpPr>
        <dsp:cNvPr id="0" name=""/>
        <dsp:cNvSpPr/>
      </dsp:nvSpPr>
      <dsp:spPr>
        <a:xfrm>
          <a:off x="775648" y="2774814"/>
          <a:ext cx="1968996" cy="2494461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NATURA E VALORE DELLE RELZIONI UMANE E SOCIALI ALLA LUCE DELLA RIVELAZIONE CRISTIANA E DELLE ISTANZE DELLA SOCIETA’ CONTEMPORANEA</a:t>
          </a:r>
          <a:endParaRPr lang="it-IT" sz="1600" kern="1200" dirty="0"/>
        </a:p>
      </dsp:txBody>
      <dsp:txXfrm>
        <a:off x="871766" y="2870932"/>
        <a:ext cx="1776760" cy="2302225"/>
      </dsp:txXfrm>
    </dsp:sp>
    <dsp:sp modelId="{8CFEA211-1789-4F06-B67D-09EB87842C82}">
      <dsp:nvSpPr>
        <dsp:cNvPr id="0" name=""/>
        <dsp:cNvSpPr/>
      </dsp:nvSpPr>
      <dsp:spPr>
        <a:xfrm>
          <a:off x="-1047788" y="-2331656"/>
          <a:ext cx="5116845" cy="5116845"/>
        </a:xfrm>
        <a:custGeom>
          <a:avLst/>
          <a:gdLst/>
          <a:ahLst/>
          <a:cxnLst/>
          <a:rect l="0" t="0" r="0" b="0"/>
          <a:pathLst>
            <a:path>
              <a:moveTo>
                <a:pt x="2783355" y="5106938"/>
              </a:moveTo>
              <a:arcTo wR="2558422" hR="2558422" stAng="5097369" swAng="6945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0A13A-4D89-4D88-8228-357C3B9FB50C}">
      <dsp:nvSpPr>
        <dsp:cNvPr id="0" name=""/>
        <dsp:cNvSpPr/>
      </dsp:nvSpPr>
      <dsp:spPr>
        <a:xfrm>
          <a:off x="471985" y="0"/>
          <a:ext cx="2576313" cy="2767977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GLI INTERROGATIVI UNIVERSALI DELL’UOMO, LE RISPOSTE DEL CRISTIANESIMO IN CONFRONTO CON LE ALTRE RELIGIONI</a:t>
          </a:r>
          <a:endParaRPr lang="it-IT" sz="1800" kern="1200" dirty="0"/>
        </a:p>
      </dsp:txBody>
      <dsp:txXfrm>
        <a:off x="597750" y="125765"/>
        <a:ext cx="2324783" cy="2516447"/>
      </dsp:txXfrm>
    </dsp:sp>
    <dsp:sp modelId="{12F43297-B485-4AA9-8B7A-70C12268B6BD}">
      <dsp:nvSpPr>
        <dsp:cNvPr id="0" name=""/>
        <dsp:cNvSpPr/>
      </dsp:nvSpPr>
      <dsp:spPr>
        <a:xfrm>
          <a:off x="-1629477" y="-911495"/>
          <a:ext cx="5116845" cy="5116845"/>
        </a:xfrm>
        <a:custGeom>
          <a:avLst/>
          <a:gdLst/>
          <a:ahLst/>
          <a:cxnLst/>
          <a:rect l="0" t="0" r="0" b="0"/>
          <a:pathLst>
            <a:path>
              <a:moveTo>
                <a:pt x="4690350" y="1144063"/>
              </a:moveTo>
              <a:arcTo wR="2558422" hR="2558422" stAng="19586338" swAng="30838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09137-A745-4124-BB0E-C843DA7E6892}">
      <dsp:nvSpPr>
        <dsp:cNvPr id="0" name=""/>
        <dsp:cNvSpPr/>
      </dsp:nvSpPr>
      <dsp:spPr>
        <a:xfrm>
          <a:off x="2757108" y="-34525"/>
          <a:ext cx="3232596" cy="5620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COMPETENZE DEL TRIENNIO: UTILIZZARE CONSAPEVOLMENTE LE FONTI AUTENTICHE DELLA FEDE CRISTIANA, INTERPRETANDONE CORRETTAMENTE I CONTENUTI, SECONDO LA TRADIZIONE DELLA CHIESA</a:t>
          </a:r>
          <a:r>
            <a:rPr lang="it-IT" sz="1800" kern="1200" dirty="0" smtClean="0">
              <a:solidFill>
                <a:srgbClr val="92D050"/>
              </a:solidFill>
            </a:rPr>
            <a:t>, </a:t>
          </a:r>
          <a:r>
            <a:rPr lang="it-IT" sz="1800" kern="1200" dirty="0" smtClean="0"/>
            <a:t> </a:t>
          </a:r>
          <a:r>
            <a:rPr lang="it-IT" sz="1800" kern="1200" dirty="0" smtClean="0">
              <a:solidFill>
                <a:srgbClr val="92D050"/>
              </a:solidFill>
            </a:rPr>
            <a:t>NEL CONFRONTO APERTO AI CONTRIBUTI DELLA CULTURA SCIENTIFICO TECNOLOGICA </a:t>
          </a:r>
          <a:r>
            <a:rPr lang="it-IT" sz="1800" kern="1200" dirty="0" smtClean="0"/>
            <a:t>(</a:t>
          </a:r>
          <a:r>
            <a:rPr lang="it-IT" sz="1800" kern="1200" dirty="0" smtClean="0">
              <a:solidFill>
                <a:srgbClr val="92D050"/>
              </a:solidFill>
            </a:rPr>
            <a:t>TECNICI)</a:t>
          </a:r>
          <a:endParaRPr lang="it-IT" sz="1800" kern="1200" dirty="0"/>
        </a:p>
      </dsp:txBody>
      <dsp:txXfrm>
        <a:off x="2914910" y="123277"/>
        <a:ext cx="2916992" cy="5304505"/>
      </dsp:txXfrm>
    </dsp:sp>
    <dsp:sp modelId="{4EA11217-36E9-4116-AAA0-99AED4EE6152}">
      <dsp:nvSpPr>
        <dsp:cNvPr id="0" name=""/>
        <dsp:cNvSpPr/>
      </dsp:nvSpPr>
      <dsp:spPr>
        <a:xfrm>
          <a:off x="5787739" y="-703359"/>
          <a:ext cx="6464798" cy="6464798"/>
        </a:xfrm>
        <a:custGeom>
          <a:avLst/>
          <a:gdLst/>
          <a:ahLst/>
          <a:cxnLst/>
          <a:rect l="0" t="0" r="0" b="0"/>
          <a:pathLst>
            <a:path>
              <a:moveTo>
                <a:pt x="193522" y="4334048"/>
              </a:moveTo>
              <a:arcTo wR="3232399" hR="3232399" stAng="9604409" swAng="26225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AE3AD-0533-49CD-BC9C-BFA614E5436D}">
      <dsp:nvSpPr>
        <dsp:cNvPr id="0" name=""/>
        <dsp:cNvSpPr/>
      </dsp:nvSpPr>
      <dsp:spPr>
        <a:xfrm>
          <a:off x="6072183" y="0"/>
          <a:ext cx="2490214" cy="4300077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COLLEGARE</a:t>
          </a:r>
          <a:r>
            <a:rPr lang="it-IT" sz="1800" kern="1200" baseline="0" dirty="0" smtClean="0"/>
            <a:t> LA STORIA UMANA E LA STORIA DELLA SALVEZZA RICAVANDONE IL MODO CRISTIANO </a:t>
          </a:r>
          <a:r>
            <a:rPr lang="it-IT" sz="1800" kern="1200" baseline="0" dirty="0" err="1" smtClean="0"/>
            <a:t>DI</a:t>
          </a:r>
          <a:r>
            <a:rPr lang="it-IT" sz="1800" kern="1200" baseline="0" dirty="0" smtClean="0"/>
            <a:t> COMPRENDERE L’ESISTENZA DELL’UOMO NEL TEMPO</a:t>
          </a:r>
          <a:endParaRPr lang="it-IT" sz="1800" kern="1200" dirty="0"/>
        </a:p>
      </dsp:txBody>
      <dsp:txXfrm>
        <a:off x="6193745" y="121562"/>
        <a:ext cx="2247090" cy="4056953"/>
      </dsp:txXfrm>
    </dsp:sp>
    <dsp:sp modelId="{FF0508B3-0F8F-4563-A757-1A5FEC7B38B1}">
      <dsp:nvSpPr>
        <dsp:cNvPr id="0" name=""/>
        <dsp:cNvSpPr/>
      </dsp:nvSpPr>
      <dsp:spPr>
        <a:xfrm>
          <a:off x="3570820" y="-1803493"/>
          <a:ext cx="6464798" cy="6464798"/>
        </a:xfrm>
        <a:custGeom>
          <a:avLst/>
          <a:gdLst/>
          <a:ahLst/>
          <a:cxnLst/>
          <a:rect l="0" t="0" r="0" b="0"/>
          <a:pathLst>
            <a:path>
              <a:moveTo>
                <a:pt x="4710321" y="6107142"/>
              </a:moveTo>
              <a:arcTo wR="3232399" hR="3232399" stAng="3767522" swAng="8143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FDE02-A0E7-4B39-A32F-180EA8C52DC5}">
      <dsp:nvSpPr>
        <dsp:cNvPr id="0" name=""/>
        <dsp:cNvSpPr/>
      </dsp:nvSpPr>
      <dsp:spPr>
        <a:xfrm>
          <a:off x="6143636" y="4572027"/>
          <a:ext cx="2490214" cy="2561172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ANALIZZARE E INTERPRETARE CORRETTAMENTE TESTI BIBLICI SCELTI</a:t>
          </a:r>
          <a:endParaRPr lang="it-IT" sz="1800" kern="1200" dirty="0"/>
        </a:p>
      </dsp:txBody>
      <dsp:txXfrm>
        <a:off x="6265198" y="4693589"/>
        <a:ext cx="2247090" cy="2318048"/>
      </dsp:txXfrm>
    </dsp:sp>
    <dsp:sp modelId="{FB5B6A4C-E352-482F-AFFA-D9CC0539B4A7}">
      <dsp:nvSpPr>
        <dsp:cNvPr id="0" name=""/>
        <dsp:cNvSpPr/>
      </dsp:nvSpPr>
      <dsp:spPr>
        <a:xfrm>
          <a:off x="1121569" y="1549053"/>
          <a:ext cx="6464798" cy="6464798"/>
        </a:xfrm>
        <a:custGeom>
          <a:avLst/>
          <a:gdLst/>
          <a:ahLst/>
          <a:cxnLst/>
          <a:rect l="0" t="0" r="0" b="0"/>
          <a:pathLst>
            <a:path>
              <a:moveTo>
                <a:pt x="5419554" y="5612474"/>
              </a:moveTo>
              <a:arcTo wR="3232399" hR="3232399" stAng="2845124" swAng="47143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05963-B22D-4713-B9A9-65A6F8AAD480}">
      <dsp:nvSpPr>
        <dsp:cNvPr id="0" name=""/>
        <dsp:cNvSpPr/>
      </dsp:nvSpPr>
      <dsp:spPr>
        <a:xfrm>
          <a:off x="0" y="3987587"/>
          <a:ext cx="2490214" cy="3384558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ANALISI STORICO-LETTERARIA E RELIGIOSA </a:t>
          </a:r>
          <a:r>
            <a:rPr lang="it-IT" sz="1800" kern="1200" dirty="0" err="1" smtClean="0"/>
            <a:t>DI</a:t>
          </a:r>
          <a:r>
            <a:rPr lang="it-IT" sz="1800" kern="1200" dirty="0" smtClean="0"/>
            <a:t> TESTI DELL’ANTICO E DEL NUOVO TESTAMENTO</a:t>
          </a:r>
          <a:endParaRPr lang="it-IT" sz="1800" kern="1200" dirty="0"/>
        </a:p>
      </dsp:txBody>
      <dsp:txXfrm>
        <a:off x="121562" y="4109149"/>
        <a:ext cx="2247090" cy="3141434"/>
      </dsp:txXfrm>
    </dsp:sp>
    <dsp:sp modelId="{65672BE9-EC5F-47BC-9171-1611124354B7}">
      <dsp:nvSpPr>
        <dsp:cNvPr id="0" name=""/>
        <dsp:cNvSpPr/>
      </dsp:nvSpPr>
      <dsp:spPr>
        <a:xfrm>
          <a:off x="-187852" y="-1916300"/>
          <a:ext cx="6464798" cy="6464798"/>
        </a:xfrm>
        <a:custGeom>
          <a:avLst/>
          <a:gdLst/>
          <a:ahLst/>
          <a:cxnLst/>
          <a:rect l="0" t="0" r="0" b="0"/>
          <a:pathLst>
            <a:path>
              <a:moveTo>
                <a:pt x="1403838" y="5897877"/>
              </a:moveTo>
              <a:arcTo wR="3232399" hR="3232399" stAng="7467045" swAng="11152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C0F47-369F-45CA-AF8E-2FEA9E631C02}">
      <dsp:nvSpPr>
        <dsp:cNvPr id="0" name=""/>
        <dsp:cNvSpPr/>
      </dsp:nvSpPr>
      <dsp:spPr>
        <a:xfrm>
          <a:off x="1901" y="726392"/>
          <a:ext cx="2490214" cy="2524737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STORIA UMANA E STORIA DELLA SALVEZZA: IL MODO CRISTIANO </a:t>
          </a:r>
          <a:r>
            <a:rPr lang="it-IT" sz="1800" kern="1200" dirty="0" err="1" smtClean="0"/>
            <a:t>DI</a:t>
          </a:r>
          <a:r>
            <a:rPr lang="it-IT" sz="1800" kern="1200" dirty="0" smtClean="0"/>
            <a:t> CONCEPIRE L’ESISTENZA DELL’UOMO NEL TEMPO</a:t>
          </a:r>
          <a:endParaRPr lang="it-IT" sz="1800" kern="1200" dirty="0"/>
        </a:p>
      </dsp:txBody>
      <dsp:txXfrm>
        <a:off x="123463" y="847954"/>
        <a:ext cx="2247090" cy="2281613"/>
      </dsp:txXfrm>
    </dsp:sp>
    <dsp:sp modelId="{AB890974-6908-4F8B-8D2B-1201890479DB}">
      <dsp:nvSpPr>
        <dsp:cNvPr id="0" name=""/>
        <dsp:cNvSpPr/>
      </dsp:nvSpPr>
      <dsp:spPr>
        <a:xfrm>
          <a:off x="-3576829" y="-626277"/>
          <a:ext cx="6464798" cy="6464798"/>
        </a:xfrm>
        <a:custGeom>
          <a:avLst/>
          <a:gdLst/>
          <a:ahLst/>
          <a:cxnLst/>
          <a:rect l="0" t="0" r="0" b="0"/>
          <a:pathLst>
            <a:path>
              <a:moveTo>
                <a:pt x="6080727" y="1704187"/>
              </a:moveTo>
              <a:arcTo wR="3232399" hR="3232399" stAng="19907108" swAng="26481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DAEAE-742F-4BEA-819B-1A0794096971}">
      <dsp:nvSpPr>
        <dsp:cNvPr id="0" name=""/>
        <dsp:cNvSpPr/>
      </dsp:nvSpPr>
      <dsp:spPr>
        <a:xfrm>
          <a:off x="3219176" y="-101041"/>
          <a:ext cx="3210954" cy="4831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COMPETENZE ETICHE AL TERMINE DELL’INTERO PERCORSO </a:t>
          </a:r>
          <a:r>
            <a:rPr lang="it-IT" sz="1800" kern="1200" dirty="0" err="1" smtClean="0"/>
            <a:t>DI</a:t>
          </a:r>
          <a:r>
            <a:rPr lang="it-IT" sz="1800" kern="1200" dirty="0" smtClean="0"/>
            <a:t> STUDIO: SVILUPPARE UN MATURO SENSO CRITICO E UN PERSONALE PROGETTO </a:t>
          </a:r>
          <a:r>
            <a:rPr lang="it-IT" sz="1800" kern="1200" dirty="0" err="1" smtClean="0"/>
            <a:t>DI</a:t>
          </a:r>
          <a:r>
            <a:rPr lang="it-IT" sz="1800" kern="1200" dirty="0" smtClean="0"/>
            <a:t> VITA RIFLETTENDO SULLA PROPRIA IDENTITA’ NEL CONFRONTO CON IL MESSAGGIO CRISTIANO, APERTO ALL’ESERCIZIO DELLA GIUSTIZIA E DELLA SOLIDARIETA’ IN UN CONTESTO MULTICULTURALE</a:t>
          </a:r>
          <a:endParaRPr lang="it-IT" sz="1800" kern="1200" dirty="0"/>
        </a:p>
      </dsp:txBody>
      <dsp:txXfrm>
        <a:off x="3375922" y="55705"/>
        <a:ext cx="2897462" cy="4518267"/>
      </dsp:txXfrm>
    </dsp:sp>
    <dsp:sp modelId="{9AAF8AD4-2B6C-465F-BE27-C57CA720C093}">
      <dsp:nvSpPr>
        <dsp:cNvPr id="0" name=""/>
        <dsp:cNvSpPr/>
      </dsp:nvSpPr>
      <dsp:spPr>
        <a:xfrm>
          <a:off x="6244160" y="-963084"/>
          <a:ext cx="6337757" cy="6337757"/>
        </a:xfrm>
        <a:custGeom>
          <a:avLst/>
          <a:gdLst/>
          <a:ahLst/>
          <a:cxnLst/>
          <a:rect l="0" t="0" r="0" b="0"/>
          <a:pathLst>
            <a:path>
              <a:moveTo>
                <a:pt x="178156" y="4216434"/>
              </a:moveTo>
              <a:arcTo wR="3168878" hR="3168878" stAng="9641776" swAng="25482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B1C3F-0917-4217-BAAB-9896A2C226EA}">
      <dsp:nvSpPr>
        <dsp:cNvPr id="0" name=""/>
        <dsp:cNvSpPr/>
      </dsp:nvSpPr>
      <dsp:spPr>
        <a:xfrm>
          <a:off x="6508988" y="0"/>
          <a:ext cx="2437804" cy="3904023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IMPOSTARE DOMANDE </a:t>
          </a:r>
          <a:r>
            <a:rPr lang="it-IT" sz="1600" kern="1200" dirty="0" err="1" smtClean="0"/>
            <a:t>DI</a:t>
          </a:r>
          <a:r>
            <a:rPr lang="it-IT" sz="1600" kern="1200" dirty="0" smtClean="0"/>
            <a:t> SESNO E SPIEGARE LA DIMENSIONE RELIGIOSA DELL’UOMO TRA SENSO DEL LIMITE, BISOGNO </a:t>
          </a:r>
          <a:r>
            <a:rPr lang="it-IT" sz="1600" kern="1200" dirty="0" err="1" smtClean="0"/>
            <a:t>DI</a:t>
          </a:r>
          <a:r>
            <a:rPr lang="it-IT" sz="1600" kern="1200" dirty="0" smtClean="0"/>
            <a:t> SALVEZZA E DESIDERIO </a:t>
          </a:r>
          <a:r>
            <a:rPr lang="it-IT" sz="1600" kern="1200" dirty="0" err="1" smtClean="0"/>
            <a:t>DI</a:t>
          </a:r>
          <a:r>
            <a:rPr lang="it-IT" sz="1600" kern="1200" dirty="0" smtClean="0"/>
            <a:t> TRASCENDENZA, CONFRONTANDO IL CONCETTO CRISTIANO </a:t>
          </a:r>
          <a:r>
            <a:rPr lang="it-IT" sz="1600" kern="1200" dirty="0" err="1" smtClean="0"/>
            <a:t>DI</a:t>
          </a:r>
          <a:r>
            <a:rPr lang="it-IT" sz="1600" kern="1200" dirty="0" smtClean="0"/>
            <a:t> PERSONA, LA SUA DIGNITA’ E IL SUO FINE ULTIMO CON QUELLO </a:t>
          </a:r>
          <a:r>
            <a:rPr lang="it-IT" sz="1600" kern="1200" dirty="0" err="1" smtClean="0"/>
            <a:t>DI</a:t>
          </a:r>
          <a:r>
            <a:rPr lang="it-IT" sz="1600" kern="1200" dirty="0" smtClean="0"/>
            <a:t> ALTRE RELIGIONI</a:t>
          </a:r>
          <a:endParaRPr lang="it-IT" sz="1600" kern="1200" dirty="0"/>
        </a:p>
      </dsp:txBody>
      <dsp:txXfrm>
        <a:off x="6627992" y="119004"/>
        <a:ext cx="2199796" cy="3666015"/>
      </dsp:txXfrm>
    </dsp:sp>
    <dsp:sp modelId="{9B4B5DFB-F5BB-4D02-9E77-50428F8AA396}">
      <dsp:nvSpPr>
        <dsp:cNvPr id="0" name=""/>
        <dsp:cNvSpPr/>
      </dsp:nvSpPr>
      <dsp:spPr>
        <a:xfrm>
          <a:off x="4589116" y="-2335263"/>
          <a:ext cx="6337757" cy="6337757"/>
        </a:xfrm>
        <a:custGeom>
          <a:avLst/>
          <a:gdLst/>
          <a:ahLst/>
          <a:cxnLst/>
          <a:rect l="0" t="0" r="0" b="0"/>
          <a:pathLst>
            <a:path>
              <a:moveTo>
                <a:pt x="3947979" y="6240490"/>
              </a:moveTo>
              <a:arcTo wR="3168878" hR="3168878" stAng="4546040" swAng="5192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B9E36-2F3C-4F8B-B266-B899919D62DE}">
      <dsp:nvSpPr>
        <dsp:cNvPr id="0" name=""/>
        <dsp:cNvSpPr/>
      </dsp:nvSpPr>
      <dsp:spPr>
        <a:xfrm>
          <a:off x="6586429" y="3987957"/>
          <a:ext cx="2437804" cy="3440123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MOTIVARE IN UN CONTESTO MULTICULTURALE, LE PROPRIE SCELTE </a:t>
          </a:r>
          <a:r>
            <a:rPr lang="it-IT" sz="1800" kern="1200" dirty="0" err="1" smtClean="0"/>
            <a:t>DI</a:t>
          </a:r>
          <a:r>
            <a:rPr lang="it-IT" sz="1800" kern="1200" dirty="0" smtClean="0"/>
            <a:t> VITA, CONFRONTANDOLE CON LA VISIONE CRISTIANA NEL QUADRO </a:t>
          </a:r>
          <a:r>
            <a:rPr lang="it-IT" sz="1800" kern="1200" dirty="0" err="1" smtClean="0"/>
            <a:t>DI</a:t>
          </a:r>
          <a:r>
            <a:rPr lang="it-IT" sz="1800" kern="1200" dirty="0" smtClean="0"/>
            <a:t> U DIALOGO APERTO, LIBERO E COSTRUTTIVO</a:t>
          </a:r>
          <a:endParaRPr lang="it-IT" sz="1800" kern="1200" dirty="0"/>
        </a:p>
      </dsp:txBody>
      <dsp:txXfrm>
        <a:off x="6705433" y="4106961"/>
        <a:ext cx="2199796" cy="3202115"/>
      </dsp:txXfrm>
    </dsp:sp>
    <dsp:sp modelId="{FB4EAD6E-8333-4BF5-BDEB-2E66B8C0A662}">
      <dsp:nvSpPr>
        <dsp:cNvPr id="0" name=""/>
        <dsp:cNvSpPr/>
      </dsp:nvSpPr>
      <dsp:spPr>
        <a:xfrm>
          <a:off x="1529555" y="1465021"/>
          <a:ext cx="6337757" cy="6337757"/>
        </a:xfrm>
        <a:custGeom>
          <a:avLst/>
          <a:gdLst/>
          <a:ahLst/>
          <a:cxnLst/>
          <a:rect l="0" t="0" r="0" b="0"/>
          <a:pathLst>
            <a:path>
              <a:moveTo>
                <a:pt x="5022903" y="5738779"/>
              </a:moveTo>
              <a:arcTo wR="3168878" hR="3168878" stAng="3251513" swAng="49024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00840-AC4B-4020-9353-662BAAAFE7D4}">
      <dsp:nvSpPr>
        <dsp:cNvPr id="0" name=""/>
        <dsp:cNvSpPr/>
      </dsp:nvSpPr>
      <dsp:spPr>
        <a:xfrm>
          <a:off x="199275" y="3395209"/>
          <a:ext cx="2437804" cy="341355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RUOLO DELLA RELIGIONE NELLA SOCIETA’ CONTEMPORANEA: SECOLARIZZAZIONE, PLURALISMO, NUOVI FERMENTI RELIGIOSI E GLOBALIZZAZIONE</a:t>
          </a:r>
          <a:endParaRPr lang="it-IT" sz="1800" kern="1200" dirty="0"/>
        </a:p>
      </dsp:txBody>
      <dsp:txXfrm>
        <a:off x="318279" y="3514213"/>
        <a:ext cx="2199796" cy="3175542"/>
      </dsp:txXfrm>
    </dsp:sp>
    <dsp:sp modelId="{4D2D6C6D-F301-4D7D-A714-B855BBF922C2}">
      <dsp:nvSpPr>
        <dsp:cNvPr id="0" name=""/>
        <dsp:cNvSpPr/>
      </dsp:nvSpPr>
      <dsp:spPr>
        <a:xfrm>
          <a:off x="-554789" y="-2732531"/>
          <a:ext cx="6337757" cy="6337757"/>
        </a:xfrm>
        <a:custGeom>
          <a:avLst/>
          <a:gdLst/>
          <a:ahLst/>
          <a:cxnLst/>
          <a:rect l="0" t="0" r="0" b="0"/>
          <a:pathLst>
            <a:path>
              <a:moveTo>
                <a:pt x="2025194" y="6124175"/>
              </a:moveTo>
              <a:arcTo wR="3168878" hR="3168878" stAng="6669371" swAng="10587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5B1C3-A36F-472A-A4A5-59636D09CBA5}">
      <dsp:nvSpPr>
        <dsp:cNvPr id="0" name=""/>
        <dsp:cNvSpPr/>
      </dsp:nvSpPr>
      <dsp:spPr>
        <a:xfrm>
          <a:off x="44747" y="0"/>
          <a:ext cx="2901670" cy="2899673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QUESTIONI </a:t>
          </a:r>
          <a:r>
            <a:rPr lang="it-IT" sz="1800" kern="1200" dirty="0" err="1" smtClean="0"/>
            <a:t>DI</a:t>
          </a:r>
          <a:r>
            <a:rPr lang="it-IT" sz="1800" kern="1200" dirty="0" smtClean="0"/>
            <a:t> SENSO LEGATE ALLE PIU’ RILEVANTI ESPERIENZE DELLA VITA UMANA</a:t>
          </a:r>
          <a:endParaRPr lang="it-IT" sz="1800" kern="1200" dirty="0"/>
        </a:p>
      </dsp:txBody>
      <dsp:txXfrm>
        <a:off x="186297" y="141550"/>
        <a:ext cx="2618570" cy="2616573"/>
      </dsp:txXfrm>
    </dsp:sp>
    <dsp:sp modelId="{59FB2D8B-B309-4E1A-9D3B-F72382D4835A}">
      <dsp:nvSpPr>
        <dsp:cNvPr id="0" name=""/>
        <dsp:cNvSpPr/>
      </dsp:nvSpPr>
      <dsp:spPr>
        <a:xfrm>
          <a:off x="-2973666" y="-1188165"/>
          <a:ext cx="6337757" cy="6337757"/>
        </a:xfrm>
        <a:custGeom>
          <a:avLst/>
          <a:gdLst/>
          <a:ahLst/>
          <a:cxnLst/>
          <a:rect l="0" t="0" r="0" b="0"/>
          <a:pathLst>
            <a:path>
              <a:moveTo>
                <a:pt x="5932572" y="1618462"/>
              </a:moveTo>
              <a:arcTo wR="3168878" hR="3168878" stAng="19842470" swAng="27737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3CEAF-A33E-491E-84A8-2A7010D7A92B}">
      <dsp:nvSpPr>
        <dsp:cNvPr id="0" name=""/>
        <dsp:cNvSpPr/>
      </dsp:nvSpPr>
      <dsp:spPr>
        <a:xfrm>
          <a:off x="2709717" y="-267043"/>
          <a:ext cx="3541771" cy="3449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COMPETENZA DEL PRIMO BIENNIO: VALUTARE LA DIMENSIONE RELIGIOSA DELLA VITA UMANA A PARTIRE DALLA CONOSCENZA DELLA BIBBIA E DELLA PERSONA </a:t>
          </a:r>
          <a:r>
            <a:rPr lang="it-IT" sz="1800" kern="1200" dirty="0" err="1" smtClean="0"/>
            <a:t>DI</a:t>
          </a:r>
          <a:r>
            <a:rPr lang="it-IT" sz="1800" kern="1200" dirty="0" smtClean="0"/>
            <a:t> GESU’ CRISTO RICONOSCENDO IL SENSO  IL SIGNIFICATO DEL LINGUAGGIO RELIGIOSO CRISTIANO</a:t>
          </a:r>
          <a:endParaRPr lang="it-IT" sz="1800" kern="1200" dirty="0"/>
        </a:p>
      </dsp:txBody>
      <dsp:txXfrm>
        <a:off x="2878093" y="-98667"/>
        <a:ext cx="3205019" cy="3112450"/>
      </dsp:txXfrm>
    </dsp:sp>
    <dsp:sp modelId="{779261B6-3852-4ED4-9AE7-E84DCDA3F032}">
      <dsp:nvSpPr>
        <dsp:cNvPr id="0" name=""/>
        <dsp:cNvSpPr/>
      </dsp:nvSpPr>
      <dsp:spPr>
        <a:xfrm>
          <a:off x="6040827" y="-833346"/>
          <a:ext cx="5180063" cy="5180063"/>
        </a:xfrm>
        <a:custGeom>
          <a:avLst/>
          <a:gdLst/>
          <a:ahLst/>
          <a:cxnLst/>
          <a:rect l="0" t="0" r="0" b="0"/>
          <a:pathLst>
            <a:path>
              <a:moveTo>
                <a:pt x="200044" y="3588143"/>
              </a:moveTo>
              <a:arcTo wR="2590031" hR="2590031" stAng="9440010" swAng="37298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3B6A5-06E2-4D27-BE9D-1CB6CC39680E}">
      <dsp:nvSpPr>
        <dsp:cNvPr id="0" name=""/>
        <dsp:cNvSpPr/>
      </dsp:nvSpPr>
      <dsp:spPr>
        <a:xfrm>
          <a:off x="6649691" y="0"/>
          <a:ext cx="1994274" cy="2115422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FORMULARE DOMANDE </a:t>
          </a:r>
          <a:r>
            <a:rPr lang="it-IT" sz="1800" kern="1200" dirty="0" err="1" smtClean="0"/>
            <a:t>DI</a:t>
          </a:r>
          <a:r>
            <a:rPr lang="it-IT" sz="1800" kern="1200" dirty="0" smtClean="0"/>
            <a:t> SENSO A PARTIRE DALLE PROPRIE ESPERIENZE PERSONALI E </a:t>
          </a:r>
          <a:r>
            <a:rPr lang="it-IT" sz="1800" kern="1200" dirty="0" err="1" smtClean="0"/>
            <a:t>DI</a:t>
          </a:r>
          <a:r>
            <a:rPr lang="it-IT" sz="1800" kern="1200" dirty="0" smtClean="0"/>
            <a:t> RELAZIONE</a:t>
          </a:r>
          <a:endParaRPr lang="it-IT" sz="1800" kern="1200" dirty="0"/>
        </a:p>
      </dsp:txBody>
      <dsp:txXfrm>
        <a:off x="6747043" y="97352"/>
        <a:ext cx="1799570" cy="1920718"/>
      </dsp:txXfrm>
    </dsp:sp>
    <dsp:sp modelId="{71D17B3A-9857-4440-90D9-8DD6EAEDBF2F}">
      <dsp:nvSpPr>
        <dsp:cNvPr id="0" name=""/>
        <dsp:cNvSpPr/>
      </dsp:nvSpPr>
      <dsp:spPr>
        <a:xfrm>
          <a:off x="4300445" y="-2717276"/>
          <a:ext cx="5180063" cy="5180063"/>
        </a:xfrm>
        <a:custGeom>
          <a:avLst/>
          <a:gdLst/>
          <a:ahLst/>
          <a:cxnLst/>
          <a:rect l="0" t="0" r="0" b="0"/>
          <a:pathLst>
            <a:path>
              <a:moveTo>
                <a:pt x="3877931" y="4837158"/>
              </a:moveTo>
              <a:arcTo wR="2590031" hR="2590031" stAng="3610896" swAng="11691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043BD-0617-4117-AF62-10C1E756A90B}">
      <dsp:nvSpPr>
        <dsp:cNvPr id="0" name=""/>
        <dsp:cNvSpPr/>
      </dsp:nvSpPr>
      <dsp:spPr>
        <a:xfrm>
          <a:off x="6209076" y="2422374"/>
          <a:ext cx="2434889" cy="3145911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UTILIZZARE UN LINGUAGGIO RELIGIOSO APPROPRIATO PER SPIEGARE CONTENUTI, SIMBOLI E INFLUENZA CULTURALE DEL CRISTIANESIMO DISTINGUENDO ESPRESSIONI E PRATICHE RELIGIOSE DA FORME </a:t>
          </a:r>
          <a:r>
            <a:rPr lang="it-IT" sz="1600" kern="1200" dirty="0" err="1" smtClean="0"/>
            <a:t>DI</a:t>
          </a:r>
          <a:r>
            <a:rPr lang="it-IT" sz="1600" kern="1200" dirty="0" smtClean="0"/>
            <a:t> FONDAMENTALISMO SUPERSTIZIONE ESOTERISMO</a:t>
          </a:r>
          <a:endParaRPr lang="it-IT" sz="1600" kern="1200" dirty="0"/>
        </a:p>
      </dsp:txBody>
      <dsp:txXfrm>
        <a:off x="6327937" y="2541235"/>
        <a:ext cx="2197167" cy="2908189"/>
      </dsp:txXfrm>
    </dsp:sp>
    <dsp:sp modelId="{A08020C0-3469-40E5-86DC-90A0D3964537}">
      <dsp:nvSpPr>
        <dsp:cNvPr id="0" name=""/>
        <dsp:cNvSpPr/>
      </dsp:nvSpPr>
      <dsp:spPr>
        <a:xfrm>
          <a:off x="1724892" y="1666506"/>
          <a:ext cx="5180063" cy="5180063"/>
        </a:xfrm>
        <a:custGeom>
          <a:avLst/>
          <a:gdLst/>
          <a:ahLst/>
          <a:cxnLst/>
          <a:rect l="0" t="0" r="0" b="0"/>
          <a:pathLst>
            <a:path>
              <a:moveTo>
                <a:pt x="4800856" y="3939297"/>
              </a:moveTo>
              <a:arcTo wR="2590031" hR="2590031" stAng="1883742" swAng="67939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AC90F-3AB7-4A57-8D67-FCC7DC49EF90}">
      <dsp:nvSpPr>
        <dsp:cNvPr id="0" name=""/>
        <dsp:cNvSpPr/>
      </dsp:nvSpPr>
      <dsp:spPr>
        <a:xfrm>
          <a:off x="0" y="2885900"/>
          <a:ext cx="2619100" cy="2834079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NATURA E VALORE DELLE RELAZIONI UMANE E SOCIALI ALLA LUCE DELLA RIVELAZIONE CRISTIANA E DELLE ISTANZE DELLA SOCIETA’ CONTEMPORANEA</a:t>
          </a:r>
          <a:endParaRPr lang="it-IT" sz="1600" kern="1200" dirty="0"/>
        </a:p>
      </dsp:txBody>
      <dsp:txXfrm>
        <a:off x="127854" y="3013754"/>
        <a:ext cx="2363392" cy="2578371"/>
      </dsp:txXfrm>
    </dsp:sp>
    <dsp:sp modelId="{ACD33DFD-CF60-48C9-A607-588759050A34}">
      <dsp:nvSpPr>
        <dsp:cNvPr id="0" name=""/>
        <dsp:cNvSpPr/>
      </dsp:nvSpPr>
      <dsp:spPr>
        <a:xfrm>
          <a:off x="-1459190" y="-2293105"/>
          <a:ext cx="5180063" cy="5180063"/>
        </a:xfrm>
        <a:custGeom>
          <a:avLst/>
          <a:gdLst/>
          <a:ahLst/>
          <a:cxnLst/>
          <a:rect l="0" t="0" r="0" b="0"/>
          <a:pathLst>
            <a:path>
              <a:moveTo>
                <a:pt x="2659280" y="5179137"/>
              </a:moveTo>
              <a:arcTo wR="2590031" hR="2590031" stAng="5308076" swAng="6197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78F77-3A4D-4D54-8138-9FC123C22EB0}">
      <dsp:nvSpPr>
        <dsp:cNvPr id="0" name=""/>
        <dsp:cNvSpPr/>
      </dsp:nvSpPr>
      <dsp:spPr>
        <a:xfrm>
          <a:off x="0" y="0"/>
          <a:ext cx="2465302" cy="2855753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INTERROGATIVI UNIVERSALI DELL’UOMO, RISPOSTE DEL CRISTIANESIMO IN CONFRONTO CON LE ALTRE RELIGIONI</a:t>
          </a:r>
          <a:endParaRPr lang="it-IT" sz="1800" kern="1200" dirty="0"/>
        </a:p>
      </dsp:txBody>
      <dsp:txXfrm>
        <a:off x="120346" y="120346"/>
        <a:ext cx="2224610" cy="2615061"/>
      </dsp:txXfrm>
    </dsp:sp>
    <dsp:sp modelId="{27057760-0A4E-4459-AD43-0E6BD1BBC27B}">
      <dsp:nvSpPr>
        <dsp:cNvPr id="0" name=""/>
        <dsp:cNvSpPr/>
      </dsp:nvSpPr>
      <dsp:spPr>
        <a:xfrm>
          <a:off x="-2285220" y="-983058"/>
          <a:ext cx="5180063" cy="5180063"/>
        </a:xfrm>
        <a:custGeom>
          <a:avLst/>
          <a:gdLst/>
          <a:ahLst/>
          <a:cxnLst/>
          <a:rect l="0" t="0" r="0" b="0"/>
          <a:pathLst>
            <a:path>
              <a:moveTo>
                <a:pt x="4763680" y="1181658"/>
              </a:moveTo>
              <a:arcTo wR="2590031" hR="2590031" stAng="19623574" swAng="32521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9D48F-E526-4046-B137-D762644BE037}" type="datetimeFigureOut">
              <a:rPr lang="it-IT" smtClean="0"/>
              <a:pPr/>
              <a:t>10/05/2019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07647-487E-4A74-8B97-8E91BDEE434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07647-487E-4A74-8B97-8E91BDEE4343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45BE-30AA-4D72-9182-CA5A893CDDA4}" type="datetime1">
              <a:rPr lang="it-IT" smtClean="0"/>
              <a:pPr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1403C-2F00-46ED-926C-1CB13B83B7C2}" type="datetime1">
              <a:rPr lang="it-IT" smtClean="0"/>
              <a:pPr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1D24-E63F-4897-8F2B-B67CAE2921BD}" type="datetime1">
              <a:rPr lang="it-IT" smtClean="0"/>
              <a:pPr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3480-AFDB-4FCE-BCB9-613A1DF09F05}" type="datetime1">
              <a:rPr lang="it-IT" smtClean="0"/>
              <a:pPr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36FD-27FA-47EA-83B4-E57B43BA4B0D}" type="datetime1">
              <a:rPr lang="it-IT" smtClean="0"/>
              <a:pPr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962-B398-42ED-9C33-693C8DB88E8F}" type="datetime1">
              <a:rPr lang="it-IT" smtClean="0"/>
              <a:pPr/>
              <a:t>10/05/2019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F9B08-74E1-473B-AE3F-2B02F7BDBB4F}" type="datetime1">
              <a:rPr lang="it-IT" smtClean="0"/>
              <a:pPr/>
              <a:t>10/05/2019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7FC1-0E98-47C2-92B4-FBBCC316BA37}" type="datetime1">
              <a:rPr lang="it-IT" smtClean="0"/>
              <a:pPr/>
              <a:t>10/05/2019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EE07-C51E-4A76-9460-898200666872}" type="datetime1">
              <a:rPr lang="it-IT" smtClean="0"/>
              <a:pPr/>
              <a:t>10/05/2019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2830-7449-4544-B9E1-82240FCAE60E}" type="datetime1">
              <a:rPr lang="it-IT" smtClean="0"/>
              <a:pPr/>
              <a:t>10/05/2019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6BEC-37EA-4C4D-96B6-64910BFBBE26}" type="datetime1">
              <a:rPr lang="it-IT" smtClean="0"/>
              <a:pPr/>
              <a:t>10/05/2019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8E0D1-5982-478A-82B8-BA1BA19B29B2}" type="datetime1">
              <a:rPr lang="it-IT" smtClean="0"/>
              <a:pPr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261D1-1253-45CE-9E2B-73F1F9B1AD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IMMAGINI\eros-ramazzotti-fuoco-nel-fuoco.mp3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PROPOSTA </a:t>
            </a:r>
            <a:r>
              <a:rPr lang="it-IT" dirty="0" err="1" smtClean="0"/>
              <a:t>DI</a:t>
            </a:r>
            <a:r>
              <a:rPr lang="it-IT" dirty="0" smtClean="0"/>
              <a:t> UN PERCORSO ANTROPOLOGICO – LITURGICO NELLA DIDATTICA IRC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IL SIMBOLO E IL CORPO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8286808" cy="1714488"/>
          </a:xfrm>
        </p:spPr>
        <p:txBody>
          <a:bodyPr>
            <a:normAutofit/>
          </a:bodyPr>
          <a:lstStyle/>
          <a:p>
            <a:r>
              <a:rPr lang="it-IT" dirty="0" err="1" smtClean="0"/>
              <a:t>Jung</a:t>
            </a:r>
            <a:r>
              <a:rPr lang="it-IT" dirty="0" smtClean="0"/>
              <a:t> distingueva i simboli in “naturali” e “culturali”: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4038600" cy="495459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2400" dirty="0" smtClean="0"/>
              <a:t>I simboli naturali sono radicati nell’inconscio psichico e sono comuni a tutto il genere umano. Per capirli basta un confronto fra miti, leggende e favole, ad esempio:</a:t>
            </a:r>
          </a:p>
          <a:p>
            <a:r>
              <a:rPr lang="it-IT" sz="2400" dirty="0" smtClean="0"/>
              <a:t>ACQUA,</a:t>
            </a:r>
          </a:p>
          <a:p>
            <a:r>
              <a:rPr lang="it-IT" sz="2400" dirty="0" smtClean="0"/>
              <a:t> ALBERO,</a:t>
            </a:r>
          </a:p>
          <a:p>
            <a:r>
              <a:rPr lang="it-IT" sz="2400" dirty="0" smtClean="0"/>
              <a:t> FORESTA,</a:t>
            </a:r>
          </a:p>
          <a:p>
            <a:r>
              <a:rPr lang="it-IT" sz="2400" dirty="0" smtClean="0"/>
              <a:t> </a:t>
            </a:r>
            <a:r>
              <a:rPr lang="it-IT" sz="2400" dirty="0" err="1" smtClean="0"/>
              <a:t>FANCIULLO…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3995766" cy="485778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I simboli culturali sono prodotti dalla società e diventano immagini collettive di identificazione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2800" dirty="0" smtClean="0"/>
              <a:t>La peculiarità del SIMBOLO RELIGIOSO</a:t>
            </a:r>
            <a:endParaRPr lang="it-IT" sz="28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71472" y="1500175"/>
            <a:ext cx="3008313" cy="535782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2400" dirty="0" smtClean="0"/>
              <a:t>RIMANDA AD UN ORIZZONTE </a:t>
            </a:r>
            <a:r>
              <a:rPr lang="it-IT" sz="2400" dirty="0" err="1" smtClean="0"/>
              <a:t>DI</a:t>
            </a:r>
            <a:r>
              <a:rPr lang="it-IT" sz="2400" dirty="0" smtClean="0"/>
              <a:t> SIGNIFICATO TRASCENDENTE, OLTRE LA SOGLIA DELL’ESPERIENZA SENSIBILE.  E’ UNA PORTA </a:t>
            </a:r>
            <a:r>
              <a:rPr lang="it-IT" sz="2400" dirty="0" err="1" smtClean="0"/>
              <a:t>DI</a:t>
            </a:r>
            <a:r>
              <a:rPr lang="it-IT" sz="2400" dirty="0" smtClean="0"/>
              <a:t> ACCESSO AL MONDO </a:t>
            </a:r>
            <a:r>
              <a:rPr lang="it-IT" sz="2400" dirty="0" err="1" smtClean="0"/>
              <a:t>DI</a:t>
            </a:r>
            <a:r>
              <a:rPr lang="it-IT" sz="2400" dirty="0" smtClean="0"/>
              <a:t> DIO, COMUNQUE VENGA CONCEPITO</a:t>
            </a:r>
            <a:endParaRPr lang="it-IT" sz="2400" dirty="0"/>
          </a:p>
        </p:txBody>
      </p:sp>
      <p:pic>
        <p:nvPicPr>
          <p:cNvPr id="7" name="Segnaposto contenuto 6" descr="religione-300x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5925" y="1000108"/>
            <a:ext cx="3810000" cy="4357718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655884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>ESPLORARE IL LINGUAGGIO SIMBOLICO UTILIZZANDO IL GIOCO E LA FANTASIA </a:t>
            </a:r>
            <a:endParaRPr lang="it-IT" sz="3200" dirty="0"/>
          </a:p>
        </p:txBody>
      </p:sp>
      <p:pic>
        <p:nvPicPr>
          <p:cNvPr id="5" name="Segnaposto contenuto 4" descr="ta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357166"/>
            <a:ext cx="1533525" cy="297180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2928934"/>
            <a:ext cx="3008313" cy="3197229"/>
          </a:xfrm>
        </p:spPr>
        <p:txBody>
          <a:bodyPr>
            <a:noAutofit/>
          </a:bodyPr>
          <a:lstStyle/>
          <a:p>
            <a:r>
              <a:rPr lang="it-IT" sz="2800" dirty="0" smtClean="0"/>
              <a:t>PER LA DIDATTICA SARA’ IMPORTANTE DECODIFICARE IL VALORE NON SOLO TEOLOGICO MA ANCHE ANTROPOLOGICO DEL </a:t>
            </a:r>
            <a:r>
              <a:rPr lang="it-IT" sz="2800" dirty="0" err="1" smtClean="0"/>
              <a:t>SIMBOLO…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pic>
        <p:nvPicPr>
          <p:cNvPr id="6" name="Immagin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57166"/>
            <a:ext cx="1924059" cy="3228975"/>
          </a:xfrm>
          <a:prstGeom prst="rect">
            <a:avLst/>
          </a:prstGeom>
        </p:spPr>
      </p:pic>
      <p:pic>
        <p:nvPicPr>
          <p:cNvPr id="7" name="Immagine 6" descr="religione-300x2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3857628"/>
            <a:ext cx="3810000" cy="2540000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357166"/>
            <a:ext cx="8501122" cy="6186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400" dirty="0" smtClean="0"/>
              <a:t>“Il linguaggio simbolico è intuitivo, affettivo, più poetico e gratuito rispetto al linguaggio verbale. La liturgia è un’azione, un evento e il suo obiettivo non è di “far conoscere”, ma di mettere in relazione con il mistero e di farlo sperimentare più che capire”</a:t>
            </a:r>
          </a:p>
          <a:p>
            <a:r>
              <a:rPr lang="it-IT" sz="4400" i="1" dirty="0" smtClean="0"/>
              <a:t>(Josè </a:t>
            </a:r>
            <a:r>
              <a:rPr lang="it-IT" sz="4400" i="1" dirty="0" err="1" smtClean="0"/>
              <a:t>Aldazabal</a:t>
            </a:r>
            <a:r>
              <a:rPr lang="it-IT" sz="4400" i="1" dirty="0" smtClean="0"/>
              <a:t>, “Simboli e gesti”)</a:t>
            </a:r>
            <a:endParaRPr lang="it-IT" sz="4400" i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800" dirty="0" smtClean="0"/>
              <a:t>UN PRIMO LIVELLO </a:t>
            </a:r>
            <a:r>
              <a:rPr lang="it-IT" sz="2800" dirty="0" err="1" smtClean="0"/>
              <a:t>DI</a:t>
            </a:r>
            <a:r>
              <a:rPr lang="it-IT" sz="2800" dirty="0" smtClean="0"/>
              <a:t> APPRENDIMENTO è CREARE UN PERCORSO DIDATTICO PER CAPIRE LA RELAZIONE CHE IL SIMBOLO CREA FRA OGGETTO ED EVENTO SIGNIFICATO. A DIFFERENZA DEL SEGNO IL SIMBOLO PRODUCE LA REALTA’ SIGNIFICATA E NE RENDE PARTECIPE COLUI CHE NE FRUISCE.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3143248"/>
            <a:ext cx="4038600" cy="298291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1800" dirty="0" smtClean="0"/>
              <a:t>FARE UN REGALO NON è SOLO AUGURARGLI DEL BENE, MA REALIZZARLO CON QUALCOSA </a:t>
            </a:r>
            <a:r>
              <a:rPr lang="it-IT" sz="1800" dirty="0" err="1" smtClean="0"/>
              <a:t>DI</a:t>
            </a:r>
            <a:r>
              <a:rPr lang="it-IT" sz="1800" dirty="0" smtClean="0"/>
              <a:t> UTILE E </a:t>
            </a:r>
            <a:r>
              <a:rPr lang="it-IT" sz="1800" dirty="0" err="1" smtClean="0"/>
              <a:t>DI</a:t>
            </a:r>
            <a:r>
              <a:rPr lang="it-IT" sz="1800" dirty="0" smtClean="0"/>
              <a:t> </a:t>
            </a:r>
            <a:r>
              <a:rPr lang="it-IT" sz="1800" dirty="0" err="1" smtClean="0"/>
              <a:t>BELLO…</a:t>
            </a:r>
            <a:r>
              <a:rPr lang="it-IT" sz="1800" dirty="0" smtClean="0"/>
              <a:t>.</a:t>
            </a:r>
            <a:endParaRPr lang="it-IT" sz="18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3143248"/>
            <a:ext cx="4038600" cy="298291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000" dirty="0" smtClean="0"/>
              <a:t>LO SCAMBIO </a:t>
            </a:r>
            <a:r>
              <a:rPr lang="it-IT" sz="2000" dirty="0" err="1" smtClean="0"/>
              <a:t>DI</a:t>
            </a:r>
            <a:r>
              <a:rPr lang="it-IT" sz="2000" dirty="0" smtClean="0"/>
              <a:t> UN BACIO O UN ANELLO FRA DUE FIDANZATI REALIZZA E CONSOLIDA UN LEGAME </a:t>
            </a:r>
            <a:r>
              <a:rPr lang="it-IT" sz="2000" dirty="0" err="1" smtClean="0"/>
              <a:t>D’AMORE…</a:t>
            </a:r>
            <a:endParaRPr lang="it-IT" sz="2000" dirty="0"/>
          </a:p>
        </p:txBody>
      </p:sp>
      <p:pic>
        <p:nvPicPr>
          <p:cNvPr id="5" name="Immagine 4" descr="http _media.benessereblog.it_5_517_rega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4357694"/>
            <a:ext cx="4071965" cy="2286016"/>
          </a:xfrm>
          <a:prstGeom prst="rect">
            <a:avLst/>
          </a:prstGeom>
        </p:spPr>
      </p:pic>
      <p:pic>
        <p:nvPicPr>
          <p:cNvPr id="6" name="Immagine 5" descr="tre-uomini-e-una-pecora-il-momento-dello-scambio-degli-anelli-immortalato-in-un-immagine-del-film-2311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500570"/>
            <a:ext cx="4071966" cy="2071702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 smtClean="0"/>
              <a:t>DIMENSIONE ANTROPOLOGICA DELLA </a:t>
            </a:r>
            <a:r>
              <a:rPr lang="it-IT" sz="2800" dirty="0" err="1" smtClean="0"/>
              <a:t>LITURGIA…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800" dirty="0" smtClean="0"/>
              <a:t>SU QUESTO FONDAMENTALE RACCORDO </a:t>
            </a:r>
            <a:r>
              <a:rPr lang="it-IT" sz="2800" dirty="0" err="1" smtClean="0"/>
              <a:t>DI</a:t>
            </a:r>
            <a:r>
              <a:rPr lang="it-IT" sz="2800" dirty="0" smtClean="0"/>
              <a:t> SPIRITO E MATERIA, CORPO E ANIMA CERCHEREMO </a:t>
            </a:r>
            <a:r>
              <a:rPr lang="it-IT" sz="2800" dirty="0" err="1" smtClean="0"/>
              <a:t>DI</a:t>
            </a:r>
            <a:r>
              <a:rPr lang="it-IT" sz="2800" dirty="0" smtClean="0"/>
              <a:t> MUOVERCI NEL PRESENTE LAVORO</a:t>
            </a:r>
            <a:endParaRPr lang="it-IT" sz="28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400" dirty="0" smtClean="0"/>
              <a:t>E’ DATA DALLA STESSA INCARNAZIONE DEL VERBO: CRISTO </a:t>
            </a:r>
            <a:r>
              <a:rPr lang="it-IT" sz="2400" dirty="0" err="1" smtClean="0"/>
              <a:t>CI</a:t>
            </a:r>
            <a:r>
              <a:rPr lang="it-IT" sz="2400" dirty="0" smtClean="0"/>
              <a:t> HA INTRODOTTI ALLA CONOSCENZA DEL PADRE ATTRAVERSO SEGNI E OGGETTI PRESI DALL’ESPERIENZA </a:t>
            </a:r>
            <a:r>
              <a:rPr lang="it-IT" sz="2400" dirty="0" err="1" smtClean="0"/>
              <a:t>QUOTIDIANA…</a:t>
            </a:r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6" name="Immagine 5" descr="volto0P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643182"/>
            <a:ext cx="4405320" cy="32861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64307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COMPRENDERE IL SIMBOLO ATTRAVERSO IL GIOCO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4282" y="2500306"/>
            <a:ext cx="8715436" cy="4143404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800" b="1" dirty="0" smtClean="0"/>
              <a:t>E’ IMPORTANTE RADICARE LA SCOPERTA DELLA DIMENSIONE RELAZIONALE DEL SIMBOLO NELLA ESPERIENZA CONCRETA DELLA VITA, FACENDOLA EMERGERE DALL’INTERNO DELLE DINAMICHE ESISTENZIALI DELL’ADOLESCENTE, QUALI IL GIOCO, L’AFFETTO, LA </a:t>
            </a:r>
            <a:r>
              <a:rPr lang="it-IT" sz="2800" b="1" dirty="0" err="1" smtClean="0"/>
              <a:t>FESTA…</a:t>
            </a:r>
            <a:r>
              <a:rPr lang="it-IT" sz="2800" b="1" dirty="0" smtClean="0"/>
              <a:t> SARA’ POI PIU’ FACILE PASSARE ALLA DIMENSIONE RELIGIOSA  DEL SIMBOLO CHE IN QUESTE DINAMICHE è PROFONDAMENTE RADICATA</a:t>
            </a:r>
            <a:endParaRPr lang="it-IT" sz="2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SQUADRA DEL CUORE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it-IT" sz="1600" dirty="0" smtClean="0"/>
              <a:t>DOPO AVER ATTACCATO IN DIVERSI PUNTI DELL’AULA LA FOTO DEGLI STEMMI </a:t>
            </a:r>
            <a:r>
              <a:rPr lang="it-IT" sz="1600" dirty="0" err="1" smtClean="0"/>
              <a:t>DI</a:t>
            </a:r>
            <a:r>
              <a:rPr lang="it-IT" sz="1600" dirty="0" smtClean="0"/>
              <a:t> ALCUNE SQUADRE </a:t>
            </a:r>
            <a:r>
              <a:rPr lang="it-IT" sz="1600" dirty="0" err="1" smtClean="0"/>
              <a:t>DI</a:t>
            </a:r>
            <a:r>
              <a:rPr lang="it-IT" sz="1600" dirty="0" smtClean="0"/>
              <a:t> CALCIO L’INSEGNANTE INVITA GLI ALUNNI A POSIZIONARSI SOTTO QUELLA PREFERITA.                                                                                                                            </a:t>
            </a:r>
          </a:p>
          <a:p>
            <a:r>
              <a:rPr lang="it-IT" sz="1600" dirty="0" smtClean="0"/>
              <a:t>                                                   QUANDO TUTTI HANNO PRESO POSIZIONE , </a:t>
            </a:r>
            <a:r>
              <a:rPr lang="it-IT" sz="1600" dirty="0" err="1" smtClean="0"/>
              <a:t>LI</a:t>
            </a:r>
            <a:r>
              <a:rPr lang="it-IT" sz="1600" dirty="0" smtClean="0"/>
              <a:t> INVITA A RIFLETTE</a:t>
            </a:r>
          </a:p>
          <a:p>
            <a:r>
              <a:rPr lang="it-IT" sz="1600" dirty="0" smtClean="0"/>
              <a:t>                                                   RE SUL VALORE CHE QUEL DISEGNO HA PER UN TIFOSO .</a:t>
            </a:r>
          </a:p>
          <a:p>
            <a:r>
              <a:rPr lang="it-IT" sz="1600" dirty="0" smtClean="0"/>
              <a:t>                                                   A QUESTO PUNTO SI PROIETTANO SU UNO SCHERMO I DIVERSI</a:t>
            </a:r>
          </a:p>
          <a:p>
            <a:r>
              <a:rPr lang="it-IT" sz="1600" dirty="0" smtClean="0"/>
              <a:t>                                                   SIMBOLI DELLE RELIGIONI DEL MONDO E DOMANDARE DOVE</a:t>
            </a:r>
          </a:p>
          <a:p>
            <a:r>
              <a:rPr lang="it-IT" sz="1600" dirty="0" smtClean="0"/>
              <a:t>                                                   </a:t>
            </a:r>
            <a:r>
              <a:rPr lang="it-IT" sz="1600" dirty="0" err="1" smtClean="0"/>
              <a:t>CI</a:t>
            </a:r>
            <a:r>
              <a:rPr lang="it-IT" sz="1600" dirty="0" smtClean="0"/>
              <a:t> SI IDENTIFICA </a:t>
            </a:r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dirty="0" smtClean="0"/>
          </a:p>
          <a:p>
            <a:endParaRPr lang="it-IT" sz="1600" b="1" u="sng" dirty="0" smtClean="0"/>
          </a:p>
          <a:p>
            <a:endParaRPr lang="it-IT" sz="1600" b="1" u="sng" dirty="0" smtClean="0"/>
          </a:p>
          <a:p>
            <a:endParaRPr lang="it-IT" sz="1600" b="1" u="sng" dirty="0" smtClean="0"/>
          </a:p>
          <a:p>
            <a:endParaRPr lang="it-IT" sz="1600" b="1" u="sng" dirty="0" smtClean="0"/>
          </a:p>
          <a:p>
            <a:r>
              <a:rPr lang="it-IT" sz="1600" b="1" u="sng" dirty="0" smtClean="0"/>
              <a:t>OBIETTIVO: </a:t>
            </a:r>
            <a:r>
              <a:rPr lang="it-IT" sz="1600" dirty="0" smtClean="0"/>
              <a:t>FAR EMERGERE IL VALORE AFFETTIVO </a:t>
            </a:r>
            <a:r>
              <a:rPr lang="it-IT" sz="1600" dirty="0" err="1" smtClean="0"/>
              <a:t>DI</a:t>
            </a:r>
            <a:r>
              <a:rPr lang="it-IT" sz="1600" dirty="0" smtClean="0"/>
              <a:t> UN SIMBOLO-IMMAGINE NEL CREARE L’</a:t>
            </a:r>
            <a:r>
              <a:rPr lang="it-IT" sz="1600" dirty="0" err="1" smtClean="0"/>
              <a:t>IDENTITà</a:t>
            </a:r>
            <a:r>
              <a:rPr lang="it-IT" sz="1600" dirty="0" smtClean="0"/>
              <a:t> </a:t>
            </a:r>
            <a:r>
              <a:rPr lang="it-IT" sz="1600" dirty="0" err="1" smtClean="0"/>
              <a:t>DI</a:t>
            </a:r>
            <a:r>
              <a:rPr lang="it-IT" sz="1600" dirty="0" smtClean="0"/>
              <a:t> UN GRUPPO</a:t>
            </a:r>
            <a:endParaRPr lang="it-IT" sz="1600" b="1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5" name="Immagine 4" descr="emoticon-squadre-di-calc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3116"/>
            <a:ext cx="2371725" cy="2381250"/>
          </a:xfrm>
          <a:prstGeom prst="rect">
            <a:avLst/>
          </a:prstGeom>
        </p:spPr>
      </p:pic>
      <p:pic>
        <p:nvPicPr>
          <p:cNvPr id="6" name="Immagine 5" descr="simboli-di-religione-del-mondo-8129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560370"/>
            <a:ext cx="3748086" cy="229752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43971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2400" dirty="0" smtClean="0"/>
              <a:t>FOTOLINGUAGGIO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340369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SI PROIETTANO FOTO PRECEDENTEMENTE SCELTE </a:t>
            </a:r>
            <a:r>
              <a:rPr lang="it-IT" sz="2000" dirty="0" err="1" smtClean="0"/>
              <a:t>DI</a:t>
            </a:r>
            <a:r>
              <a:rPr lang="it-IT" sz="2000" dirty="0" smtClean="0"/>
              <a:t> GESTI </a:t>
            </a:r>
            <a:r>
              <a:rPr lang="it-IT" sz="2000" dirty="0" err="1" smtClean="0"/>
              <a:t>COMUNI…</a:t>
            </a:r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038600" cy="5340369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SI CHIEDE </a:t>
            </a:r>
            <a:r>
              <a:rPr lang="it-IT" sz="2000" dirty="0" err="1" smtClean="0"/>
              <a:t>DI</a:t>
            </a:r>
            <a:r>
              <a:rPr lang="it-IT" sz="2000" dirty="0" smtClean="0"/>
              <a:t> COMMENTARLE LIBERAMENTE RIFLETTENDO SUL SIGNIFICATO AL QUALE QUEI GESTI RIMANDANO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6" name="Immagine 5" descr="abbracc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928802"/>
            <a:ext cx="2628900" cy="1743075"/>
          </a:xfrm>
          <a:prstGeom prst="rect">
            <a:avLst/>
          </a:prstGeom>
        </p:spPr>
      </p:pic>
      <p:pic>
        <p:nvPicPr>
          <p:cNvPr id="7" name="Immagine 6" descr="brindis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2214554"/>
            <a:ext cx="2847975" cy="1600200"/>
          </a:xfrm>
          <a:prstGeom prst="rect">
            <a:avLst/>
          </a:prstGeom>
        </p:spPr>
      </p:pic>
      <p:pic>
        <p:nvPicPr>
          <p:cNvPr id="8" name="Immagine 7" descr="200px-High-fiv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2285992"/>
            <a:ext cx="2540000" cy="4000528"/>
          </a:xfrm>
          <a:prstGeom prst="rect">
            <a:avLst/>
          </a:prstGeom>
        </p:spPr>
      </p:pic>
      <p:pic>
        <p:nvPicPr>
          <p:cNvPr id="9" name="Immagine 8" descr="BACI-APERTURA-1030x6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98" y="3857628"/>
            <a:ext cx="3429024" cy="2301255"/>
          </a:xfrm>
          <a:prstGeom prst="rect">
            <a:avLst/>
          </a:prstGeom>
        </p:spPr>
      </p:pic>
      <p:pic>
        <p:nvPicPr>
          <p:cNvPr id="10" name="Immagine 9" descr="cen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3857628"/>
            <a:ext cx="2214578" cy="25717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3200" dirty="0" smtClean="0"/>
              <a:t>I GESTI DEL </a:t>
            </a:r>
            <a:r>
              <a:rPr lang="it-IT" sz="3200" dirty="0" err="1" smtClean="0"/>
              <a:t>RITO…</a:t>
            </a:r>
            <a:endParaRPr lang="it-IT" sz="3200" dirty="0"/>
          </a:p>
        </p:txBody>
      </p:sp>
      <p:pic>
        <p:nvPicPr>
          <p:cNvPr id="6" name="Segnaposto immagine 5" descr="segno-croc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428992" cy="2357430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SI PROIETTANO IMMAGINI </a:t>
            </a:r>
            <a:r>
              <a:rPr lang="it-IT" sz="2000" dirty="0" err="1" smtClean="0"/>
              <a:t>DI</a:t>
            </a:r>
            <a:r>
              <a:rPr lang="it-IT" sz="2000" dirty="0" smtClean="0"/>
              <a:t> GESTI RITUALI E SI METTONO IN RELAZIONE ALLE FOTO PRECEDENTI</a:t>
            </a:r>
            <a:endParaRPr lang="it-IT" sz="2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7" name="Immagine 6" descr="Scambio della pa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0"/>
            <a:ext cx="3962400" cy="2285992"/>
          </a:xfrm>
          <a:prstGeom prst="rect">
            <a:avLst/>
          </a:prstGeom>
        </p:spPr>
      </p:pic>
      <p:pic>
        <p:nvPicPr>
          <p:cNvPr id="8" name="Immagine 7" descr="cali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5" y="2500306"/>
            <a:ext cx="2357454" cy="1743075"/>
          </a:xfrm>
          <a:prstGeom prst="rect">
            <a:avLst/>
          </a:prstGeom>
        </p:spPr>
      </p:pic>
      <p:pic>
        <p:nvPicPr>
          <p:cNvPr id="9" name="Immagine 8" descr="http _i.huffpost.com_gen_4477044_images_n-CENACOLO-628x3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57430"/>
            <a:ext cx="3643306" cy="2071702"/>
          </a:xfrm>
          <a:prstGeom prst="rect">
            <a:avLst/>
          </a:prstGeom>
        </p:spPr>
      </p:pic>
      <p:pic>
        <p:nvPicPr>
          <p:cNvPr id="10" name="Immagine 9" descr="53c600e8d4a0fb37cd85a402c285a9c5e959368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2428868"/>
            <a:ext cx="2714612" cy="21431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>Il mondo dei simboli fa parte della nostra esperienza  più di quanto immaginiamo. Tutta la realtà è segno di altro. </a:t>
            </a:r>
            <a:endParaRPr lang="it-IT" sz="3200" dirty="0"/>
          </a:p>
        </p:txBody>
      </p:sp>
      <p:pic>
        <p:nvPicPr>
          <p:cNvPr id="4" name="Segnaposto contenuto 3" descr="Dese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8081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 smtClean="0"/>
              <a:t>IL SIMBOLO NON E’ INVENTATO DAL SINGOLO, MA RICEVUTO DALLA COMUNITA’ </a:t>
            </a:r>
            <a:r>
              <a:rPr lang="it-IT" dirty="0" err="1" smtClean="0"/>
              <a:t>DI</a:t>
            </a:r>
            <a:r>
              <a:rPr lang="it-IT" dirty="0" smtClean="0"/>
              <a:t> APPARTENENZA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4291"/>
            <a:ext cx="7772400" cy="4192610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it-IT" sz="3200" dirty="0" smtClean="0"/>
              <a:t>FAR CAPIRE LA DIMENSIONE SIMBOLICA DELLA VITA E COME CERTI GESTI PARTICOLARMENTE SIGNIFICATIVI SIANO RIGOROSAMENTE CODIFICATI DAL GRUPPO E NON INVENTATI A CASACCIO. QUESTO E’ UN OTTIMO METODO PER INTRODURRE IL SENSO DELLA </a:t>
            </a:r>
            <a:r>
              <a:rPr lang="it-IT" sz="3200" i="1" dirty="0" err="1" smtClean="0"/>
              <a:t>tra-ditio</a:t>
            </a:r>
            <a:r>
              <a:rPr lang="it-IT" sz="3200" i="1" dirty="0" smtClean="0"/>
              <a:t> </a:t>
            </a:r>
            <a:r>
              <a:rPr lang="it-IT" sz="3200" dirty="0" smtClean="0"/>
              <a:t>NELLA LITURGIA CRISTIANA</a:t>
            </a:r>
            <a:endParaRPr lang="it-IT" sz="3200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07170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COME COLLOCHIAMO QUESTO PERCORSO ANTROPOLOGICO-LITURGICO NELLA DIDATTICA IRC DELLE COMPETENZE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6400800" cy="25669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 smtClean="0"/>
              <a:t>VEDIAMO LE  INDICAZIONI NAZIONALIPER LA SCUOLA SECONDARIA </a:t>
            </a:r>
            <a:r>
              <a:rPr lang="it-IT" b="1" dirty="0" err="1" smtClean="0"/>
              <a:t>DI</a:t>
            </a:r>
            <a:r>
              <a:rPr lang="it-IT" b="1" dirty="0" smtClean="0"/>
              <a:t> </a:t>
            </a:r>
            <a:r>
              <a:rPr lang="it-IT" b="1" dirty="0" err="1" smtClean="0"/>
              <a:t>I°</a:t>
            </a:r>
            <a:r>
              <a:rPr lang="it-IT" b="1" dirty="0" smtClean="0"/>
              <a:t> GRADO</a:t>
            </a:r>
          </a:p>
          <a:p>
            <a:r>
              <a:rPr lang="it-IT" b="1" i="1" dirty="0" smtClean="0"/>
              <a:t>(DPR 11/2/2010)</a:t>
            </a:r>
            <a:endParaRPr lang="it-IT" b="1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57354" y="-2071726"/>
            <a:ext cx="11930146" cy="1071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5982" y="-1785974"/>
            <a:ext cx="12296775" cy="134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-1857411"/>
            <a:ext cx="11501518" cy="1042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25</a:t>
            </a:fld>
            <a:endParaRPr lang="it-IT"/>
          </a:p>
        </p:txBody>
      </p:sp>
      <p:graphicFrame>
        <p:nvGraphicFramePr>
          <p:cNvPr id="3" name="Diagramma 2"/>
          <p:cNvGraphicFramePr/>
          <p:nvPr/>
        </p:nvGraphicFramePr>
        <p:xfrm>
          <a:off x="142844" y="9286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INDICAZIONI NAZIONALI PER LA SCUOLA SECONDARIA </a:t>
            </a:r>
            <a:r>
              <a:rPr lang="it-IT" sz="3200" dirty="0" err="1" smtClean="0"/>
              <a:t>DI</a:t>
            </a:r>
            <a:r>
              <a:rPr lang="it-IT" sz="3200" dirty="0" smtClean="0"/>
              <a:t> </a:t>
            </a:r>
            <a:r>
              <a:rPr lang="it-IT" sz="3200" dirty="0" err="1" smtClean="0"/>
              <a:t>II°</a:t>
            </a:r>
            <a:r>
              <a:rPr lang="it-IT" sz="3200" dirty="0" smtClean="0"/>
              <a:t> GRADO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PERCORSO SI INNESTA PREVALENTEMENTE NELLE COMPETENZE </a:t>
            </a:r>
            <a:r>
              <a:rPr lang="it-IT" dirty="0" err="1" smtClean="0"/>
              <a:t>DI</a:t>
            </a:r>
            <a:r>
              <a:rPr lang="it-IT" dirty="0" smtClean="0"/>
              <a:t> LINGUAGGIO DEL PRIMO BIENNIO INTERSECANDO TRASVERSALMENTE COMPETENZE BIBLICHE ED ETCHE DEL SECONDO BIENNIO NONCHE’ DELL’ULTIMO ANNO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27</a:t>
            </a:fld>
            <a:endParaRPr lang="it-IT"/>
          </a:p>
        </p:txBody>
      </p:sp>
      <p:graphicFrame>
        <p:nvGraphicFramePr>
          <p:cNvPr id="3" name="Diagramma 2"/>
          <p:cNvGraphicFramePr/>
          <p:nvPr/>
        </p:nvGraphicFramePr>
        <p:xfrm>
          <a:off x="0" y="-571528"/>
          <a:ext cx="8858280" cy="7858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7224" y="0"/>
            <a:ext cx="7643866" cy="57148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it-IT" sz="2800" dirty="0" smtClean="0"/>
              <a:t>OBIETTIVI SPECIFICI </a:t>
            </a:r>
            <a:r>
              <a:rPr lang="it-IT" sz="2800" dirty="0" err="1" smtClean="0"/>
              <a:t>DI</a:t>
            </a:r>
            <a:r>
              <a:rPr lang="it-IT" sz="2800" dirty="0" smtClean="0"/>
              <a:t> APPRENDIMENTO NEI LICEI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28</a:t>
            </a:fld>
            <a:endParaRPr lang="it-IT"/>
          </a:p>
        </p:txBody>
      </p:sp>
      <p:graphicFrame>
        <p:nvGraphicFramePr>
          <p:cNvPr id="4" name="Diagramma 3"/>
          <p:cNvGraphicFramePr/>
          <p:nvPr/>
        </p:nvGraphicFramePr>
        <p:xfrm>
          <a:off x="0" y="714356"/>
          <a:ext cx="9144000" cy="664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29</a:t>
            </a:fld>
            <a:endParaRPr lang="it-IT"/>
          </a:p>
        </p:txBody>
      </p:sp>
      <p:graphicFrame>
        <p:nvGraphicFramePr>
          <p:cNvPr id="3" name="Diagramma 2"/>
          <p:cNvGraphicFramePr/>
          <p:nvPr/>
        </p:nvGraphicFramePr>
        <p:xfrm>
          <a:off x="0" y="-714404"/>
          <a:ext cx="8572528" cy="8215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6429396"/>
          </a:xfrm>
        </p:spPr>
        <p:txBody>
          <a:bodyPr>
            <a:noAutofit/>
          </a:bodyPr>
          <a:lstStyle/>
          <a:p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IL RAPPORTO CON LA VITA</a:t>
            </a:r>
            <a:br>
              <a:rPr lang="it-IT" sz="3200" dirty="0" smtClean="0"/>
            </a:br>
            <a:r>
              <a:rPr lang="it-IT" sz="3200" dirty="0" smtClean="0"/>
              <a:t>AVVIENE IN UN APPROCCIO </a:t>
            </a:r>
            <a:br>
              <a:rPr lang="it-IT" sz="3200" dirty="0" smtClean="0"/>
            </a:br>
            <a:r>
              <a:rPr lang="it-IT" sz="3200" dirty="0" smtClean="0"/>
              <a:t>SIMBOLICO . </a:t>
            </a:r>
            <a:endParaRPr lang="it-IT" sz="3200" dirty="0"/>
          </a:p>
        </p:txBody>
      </p:sp>
      <p:pic>
        <p:nvPicPr>
          <p:cNvPr id="5" name="Segnaposto contenuto 4" descr="Tulip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500042"/>
            <a:ext cx="3008313" cy="6072230"/>
          </a:xfrm>
        </p:spPr>
        <p:txBody>
          <a:bodyPr/>
          <a:lstStyle/>
          <a:p>
            <a:r>
              <a:rPr lang="it-IT" sz="2400" dirty="0" smtClean="0"/>
              <a:t>IL LINGUAGGIO NON VERBALE OCCUPA UN POSTO NETTAMENTE  PIU’ RILEVANTE NELLE NOSTRE RELAZIONI RISPETTO ALLA COMUNICAZIONE PARLATA. </a:t>
            </a:r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30</a:t>
            </a:fld>
            <a:endParaRPr lang="it-IT"/>
          </a:p>
        </p:txBody>
      </p:sp>
      <p:graphicFrame>
        <p:nvGraphicFramePr>
          <p:cNvPr id="3" name="Diagramma 2"/>
          <p:cNvGraphicFramePr/>
          <p:nvPr/>
        </p:nvGraphicFramePr>
        <p:xfrm>
          <a:off x="0" y="-500090"/>
          <a:ext cx="9144000" cy="778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nettore 4 4"/>
          <p:cNvCxnSpPr/>
          <p:nvPr/>
        </p:nvCxnSpPr>
        <p:spPr>
          <a:xfrm>
            <a:off x="2928926" y="5429264"/>
            <a:ext cx="3071834" cy="78581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4 6"/>
          <p:cNvCxnSpPr/>
          <p:nvPr/>
        </p:nvCxnSpPr>
        <p:spPr>
          <a:xfrm>
            <a:off x="2928926" y="1500174"/>
            <a:ext cx="142876" cy="71438"/>
          </a:xfrm>
          <a:prstGeom prst="bentConnector3">
            <a:avLst>
              <a:gd name="adj1" fmla="val -1981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2400" dirty="0" smtClean="0"/>
              <a:t>OSA ISTITUTI TECNICI</a:t>
            </a:r>
            <a:endParaRPr lang="it-IT" sz="2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31</a:t>
            </a:fld>
            <a:endParaRPr lang="it-IT"/>
          </a:p>
        </p:txBody>
      </p:sp>
      <p:graphicFrame>
        <p:nvGraphicFramePr>
          <p:cNvPr id="4" name="Diagramma 3"/>
          <p:cNvGraphicFramePr/>
          <p:nvPr/>
        </p:nvGraphicFramePr>
        <p:xfrm>
          <a:off x="0" y="1214422"/>
          <a:ext cx="914400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32</a:t>
            </a:fld>
            <a:endParaRPr lang="it-IT"/>
          </a:p>
        </p:txBody>
      </p:sp>
      <p:graphicFrame>
        <p:nvGraphicFramePr>
          <p:cNvPr id="3" name="Diagramma 2"/>
          <p:cNvGraphicFramePr/>
          <p:nvPr/>
        </p:nvGraphicFramePr>
        <p:xfrm>
          <a:off x="0" y="-571528"/>
          <a:ext cx="8643998" cy="7858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33</a:t>
            </a:fld>
            <a:endParaRPr lang="it-IT"/>
          </a:p>
        </p:txBody>
      </p:sp>
      <p:graphicFrame>
        <p:nvGraphicFramePr>
          <p:cNvPr id="3" name="Diagramma 2"/>
          <p:cNvGraphicFramePr/>
          <p:nvPr/>
        </p:nvGraphicFramePr>
        <p:xfrm>
          <a:off x="0" y="-571528"/>
          <a:ext cx="9144000" cy="7429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2400" dirty="0" smtClean="0"/>
              <a:t>OSA NEGLI ISTITUTI PROFESSIONALI</a:t>
            </a:r>
            <a:endParaRPr lang="it-IT" sz="2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34</a:t>
            </a:fld>
            <a:endParaRPr lang="it-IT"/>
          </a:p>
        </p:txBody>
      </p:sp>
      <p:graphicFrame>
        <p:nvGraphicFramePr>
          <p:cNvPr id="4" name="Diagramma 3"/>
          <p:cNvGraphicFramePr/>
          <p:nvPr/>
        </p:nvGraphicFramePr>
        <p:xfrm>
          <a:off x="0" y="1214422"/>
          <a:ext cx="8643966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35</a:t>
            </a:fld>
            <a:endParaRPr lang="it-IT"/>
          </a:p>
        </p:txBody>
      </p:sp>
      <p:graphicFrame>
        <p:nvGraphicFramePr>
          <p:cNvPr id="3" name="Diagramma 2"/>
          <p:cNvGraphicFramePr/>
          <p:nvPr/>
        </p:nvGraphicFramePr>
        <p:xfrm>
          <a:off x="0" y="0"/>
          <a:ext cx="854866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36</a:t>
            </a:fld>
            <a:endParaRPr lang="it-IT"/>
          </a:p>
        </p:txBody>
      </p:sp>
      <p:graphicFrame>
        <p:nvGraphicFramePr>
          <p:cNvPr id="3" name="Diagramma 2"/>
          <p:cNvGraphicFramePr/>
          <p:nvPr/>
        </p:nvGraphicFramePr>
        <p:xfrm>
          <a:off x="0" y="-571528"/>
          <a:ext cx="9144000" cy="7429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EXCURSUS STORICO SUL TERMINE “SIMBOLO”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37</a:t>
            </a:fld>
            <a:endParaRPr lang="it-IT"/>
          </a:p>
        </p:txBody>
      </p:sp>
      <p:pic>
        <p:nvPicPr>
          <p:cNvPr id="1026" name="Picture 2" descr="C:\Users\admin\Desktop\IMMAGINI\Il+Simbol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2400" b="1" dirty="0" smtClean="0"/>
              <a:t>Relazione di </a:t>
            </a:r>
            <a:r>
              <a:rPr lang="it-IT" sz="2400" b="1" dirty="0" err="1" smtClean="0"/>
              <a:t>identita</a:t>
            </a:r>
            <a:r>
              <a:rPr lang="it-IT" sz="2400" dirty="0" err="1" smtClean="0"/>
              <a:t>’</a:t>
            </a:r>
            <a:r>
              <a:rPr lang="it-IT" sz="2400" dirty="0" smtClean="0"/>
              <a:t> e </a:t>
            </a:r>
            <a:r>
              <a:rPr lang="it-IT" sz="2400" b="1" dirty="0" smtClean="0"/>
              <a:t>riconoscimento</a:t>
            </a:r>
            <a:r>
              <a:rPr lang="it-IT" sz="2400" dirty="0" smtClean="0"/>
              <a:t> sono gli aspetti costitutivi del simbolo, come ci fa capire questa breve e simpatica storiella: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428736"/>
            <a:ext cx="8401080" cy="5429264"/>
          </a:xfrm>
        </p:spPr>
        <p:txBody>
          <a:bodyPr>
            <a:normAutofit fontScale="92500" lnSpcReduction="10000"/>
          </a:bodyPr>
          <a:lstStyle/>
          <a:p>
            <a:r>
              <a:rPr lang="it-IT" sz="2400" i="1" dirty="0" smtClean="0"/>
              <a:t>Nei tempi antichi viaggiare poteva spesso diventare pericoloso. Le catene alberghiere non esistevano ancora e neppure le compagnie aeree o le ferrovie. Nessuno era in grado di garantire un viaggio tranquillo. Perciò chi aveva qualche buona conoscenza all’estremo Nord o nel profondo Sud del paese poteva ritenersi fortunato, perché così aveva l’ospitalità assicurata. Soprattutto i commercianti seguivano fedelmente antiche tradizioni tramandate di padre in figlio. Ma come faceva l’ospite ad assicurarsi che l’uomo che bussava alla sua porta facesse parte autenticamente del casato e fosse realmente Filippo, il figlio del vecchio amico Marco?prima di partire Filippo riceveva da suo padre Marco la metà di un anello. Una volta giunto ad </a:t>
            </a:r>
            <a:r>
              <a:rPr lang="it-IT" sz="2400" i="1" dirty="0" err="1" smtClean="0"/>
              <a:t>Aquae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Sextiae</a:t>
            </a:r>
            <a:r>
              <a:rPr lang="it-IT" sz="2400" i="1" dirty="0" smtClean="0"/>
              <a:t> dal vecchio </a:t>
            </a:r>
            <a:r>
              <a:rPr lang="it-IT" sz="2400" i="1" dirty="0" err="1" smtClean="0"/>
              <a:t>Romulus</a:t>
            </a:r>
            <a:r>
              <a:rPr lang="it-IT" sz="2400" i="1" dirty="0" smtClean="0"/>
              <a:t> prelevava dal suo forziere l’altra metà dell’anello. A sua volta </a:t>
            </a:r>
            <a:r>
              <a:rPr lang="it-IT" sz="2400" i="1" dirty="0" err="1" smtClean="0"/>
              <a:t>Romulus</a:t>
            </a:r>
            <a:r>
              <a:rPr lang="it-IT" sz="2400" i="1" dirty="0" smtClean="0"/>
              <a:t> prelevava l’altra metà dell’anello. Se le due parti combaciavano si aveva la prova che non si trattava di imbroglio!</a:t>
            </a:r>
          </a:p>
          <a:p>
            <a:r>
              <a:rPr lang="it-IT" sz="2400" i="1" dirty="0" smtClean="0"/>
              <a:t>(Tratto da : </a:t>
            </a:r>
            <a:r>
              <a:rPr lang="it-IT" sz="2400" dirty="0" smtClean="0"/>
              <a:t>G. WEIDINGER – N. </a:t>
            </a:r>
            <a:r>
              <a:rPr lang="it-IT" sz="2400" smtClean="0"/>
              <a:t>WEIDINGER,</a:t>
            </a:r>
            <a:r>
              <a:rPr lang="it-IT" sz="2400" i="1" smtClean="0"/>
              <a:t>Gesti</a:t>
            </a:r>
            <a:r>
              <a:rPr lang="it-IT" sz="2400" i="1" dirty="0" smtClean="0"/>
              <a:t>, segni e simboli nella liturgia</a:t>
            </a:r>
            <a:r>
              <a:rPr lang="it-IT" sz="2400" i="1" smtClean="0"/>
              <a:t>, </a:t>
            </a:r>
            <a:r>
              <a:rPr lang="it-IT" sz="2400" smtClean="0"/>
              <a:t>ELLEDICI )</a:t>
            </a:r>
            <a:endParaRPr lang="it-IT" sz="2400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4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dirty="0" smtClean="0"/>
              <a:t>IL SIMBOLO NON SI SPIEGA, LO SI COMPRENDE FACENDONE ESPERIENZA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143116"/>
            <a:ext cx="8258204" cy="41434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SFUGGENDO OGNI TENTATIVO </a:t>
            </a:r>
            <a:r>
              <a:rPr lang="it-IT" dirty="0" err="1" smtClean="0"/>
              <a:t>DI</a:t>
            </a:r>
            <a:r>
              <a:rPr lang="it-IT" dirty="0" smtClean="0"/>
              <a:t> DEFINIZIONE E TRASMETTENDO CONOSCENZE IN MODO DIVERSO DAL CONCETTO LOGICO, IL SIMBOLO «ELEVA UNA REALTA’ A IMMAGINE NON FRAZIONANDOLA IN SINGOLE PARTI, BENSI’ CREANDO UN RAPPORTO INTEGRALE» </a:t>
            </a:r>
            <a:endParaRPr lang="it-IT" i="1" dirty="0" smtClean="0"/>
          </a:p>
          <a:p>
            <a:pPr>
              <a:buNone/>
            </a:pPr>
            <a:r>
              <a:rPr lang="it-IT" sz="2000" dirty="0" smtClean="0"/>
              <a:t>(</a:t>
            </a:r>
            <a:r>
              <a:rPr lang="it-IT" sz="2000" dirty="0" err="1" smtClean="0"/>
              <a:t>G.WEIDINGER</a:t>
            </a:r>
            <a:r>
              <a:rPr lang="it-IT" sz="2000" dirty="0" smtClean="0"/>
              <a:t> – N. WEIDINGER, </a:t>
            </a:r>
            <a:r>
              <a:rPr lang="it-IT" sz="2000" i="1" dirty="0" smtClean="0"/>
              <a:t>Gesti, segni e simboli nella liturgia)</a:t>
            </a:r>
          </a:p>
          <a:p>
            <a:pPr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14480" y="4714884"/>
            <a:ext cx="5486400" cy="642942"/>
          </a:xfrm>
        </p:spPr>
        <p:txBody>
          <a:bodyPr>
            <a:normAutofit/>
          </a:bodyPr>
          <a:lstStyle/>
          <a:p>
            <a:r>
              <a:rPr lang="it-IT" sz="3200" dirty="0" smtClean="0"/>
              <a:t>LINGUAGGIO SIMBOLICO</a:t>
            </a:r>
            <a:endParaRPr lang="it-IT" sz="3200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it-IT" sz="2000" dirty="0" smtClean="0"/>
              <a:t>Lettere, punteggiatura e numeri sono codici simbolici riconosciuti socialmente in un determinato contesto culturale per dare corpo ad un’esperienza di relazione.</a:t>
            </a:r>
            <a:endParaRPr lang="it-IT" sz="2000" dirty="0"/>
          </a:p>
        </p:txBody>
      </p:sp>
      <p:pic>
        <p:nvPicPr>
          <p:cNvPr id="1026" name="Picture 2" descr="C:\Users\admin\Desktop\IMMAGINI\silvered-alphabetical-letters-numbers-and-symbols-illustration-id46615835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480"/>
            <a:ext cx="5929354" cy="4267220"/>
          </a:xfrm>
          <a:prstGeom prst="rect">
            <a:avLst/>
          </a:prstGeom>
          <a:noFill/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000" dirty="0" smtClean="0"/>
              <a:t>ANCHE I SIMBOLI LITURGICI PARLANO DEL MONDO </a:t>
            </a:r>
            <a:r>
              <a:rPr lang="it-IT" sz="2000" dirty="0" err="1" smtClean="0"/>
              <a:t>DI</a:t>
            </a:r>
            <a:r>
              <a:rPr lang="it-IT" sz="2000" dirty="0" smtClean="0"/>
              <a:t> DIO IN QUESTO MODO E </a:t>
            </a:r>
            <a:r>
              <a:rPr lang="it-IT" sz="2000" dirty="0" err="1" smtClean="0"/>
              <a:t>CI</a:t>
            </a:r>
            <a:r>
              <a:rPr lang="it-IT" sz="2000" dirty="0" smtClean="0"/>
              <a:t> INTRODUCONO NEL SUO MISTERO UTILIZZANDO LE COSE ORDINARIE DELLA VITA. OGNI SIMBOLO LITURGICO PUO’ ESSERE DECODIFICATO IN BASE A QUATTRO LIVELLI </a:t>
            </a:r>
            <a:r>
              <a:rPr lang="it-IT" sz="2000" dirty="0" err="1" smtClean="0"/>
              <a:t>DI</a:t>
            </a:r>
            <a:r>
              <a:rPr lang="it-IT" sz="2000" dirty="0" smtClean="0"/>
              <a:t> SIGNIFICATO:</a:t>
            </a:r>
            <a:endParaRPr lang="it-IT" sz="2000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0" y="1500174"/>
          <a:ext cx="914400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40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ESEMPIO </a:t>
            </a:r>
            <a:r>
              <a:rPr lang="it-IT" sz="3200" dirty="0" err="1" smtClean="0"/>
              <a:t>DI</a:t>
            </a:r>
            <a:r>
              <a:rPr lang="it-IT" sz="3200" dirty="0" smtClean="0"/>
              <a:t> INIZIAZIONE AL SIMBOLO </a:t>
            </a:r>
            <a:br>
              <a:rPr lang="it-IT" sz="3200" dirty="0" smtClean="0"/>
            </a:br>
            <a:r>
              <a:rPr lang="it-IT" sz="3200" dirty="0" smtClean="0"/>
              <a:t>LUCE - FUOCO</a:t>
            </a:r>
            <a:endParaRPr lang="it-IT" sz="32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41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857224" y="1857364"/>
            <a:ext cx="7358114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IN BASE AI 4 LIVELLI DEL SIMBOLO, GLI STUDENTI DOVRANNO ESPLICITARE IL CONTENUTO SPECIFICO DELL’ELEMENTO LUCE-FUOCO RILEVANDONE PROGRESSIVAMENTE IL: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SIGNIFICATO REALE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 SDIGNIFICASTO FIGURATO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SIGNIFICATO RELIGIOSO</a:t>
            </a:r>
          </a:p>
          <a:p>
            <a:pPr>
              <a:buFont typeface="Arial" charset="0"/>
              <a:buChar char="•"/>
            </a:pPr>
            <a:r>
              <a:rPr lang="it-IT" dirty="0" smtClean="0"/>
              <a:t>SIGNIFICATO LITURGICO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 smtClean="0"/>
              <a:t>SIGNIFICATO REALE </a:t>
            </a:r>
            <a:r>
              <a:rPr lang="it-IT" sz="2000" dirty="0" smtClean="0"/>
              <a:t>: PROPOSTE </a:t>
            </a:r>
            <a:r>
              <a:rPr lang="it-IT" sz="2000" dirty="0" err="1" smtClean="0"/>
              <a:t>DI</a:t>
            </a:r>
            <a:r>
              <a:rPr lang="it-IT" sz="2000" dirty="0" smtClean="0"/>
              <a:t> ESPERIENZE E IMPRESSIONI SULLA PRESENZA QUOTIDIANA DELL’ELEMENTO SIMBOLO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/>
              <a:t>A)</a:t>
            </a:r>
            <a:r>
              <a:rPr lang="it-IT" sz="2400" dirty="0" smtClean="0"/>
              <a:t> Richiamare, ad esempio attraverso disegni liberi da appendere su un cartellone o mediante raccolta di immagini, tutte le esperienze umane che hanno a che fare con il fuoco e la luce:</a:t>
            </a:r>
          </a:p>
          <a:p>
            <a:pPr>
              <a:buNone/>
            </a:pPr>
            <a:r>
              <a:rPr lang="it-IT" sz="2000" dirty="0" smtClean="0"/>
              <a:t>RISCALDARE                CUCINARE                 ILLUMINARE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42</a:t>
            </a:fld>
            <a:endParaRPr lang="it-IT"/>
          </a:p>
        </p:txBody>
      </p:sp>
      <p:pic>
        <p:nvPicPr>
          <p:cNvPr id="5" name="Immagine 4" descr="stufa-a-legna-consumo-750x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876"/>
            <a:ext cx="1928826" cy="2857520"/>
          </a:xfrm>
          <a:prstGeom prst="rect">
            <a:avLst/>
          </a:prstGeom>
        </p:spPr>
      </p:pic>
      <p:pic>
        <p:nvPicPr>
          <p:cNvPr id="6" name="Immagine 5" descr="http _o.aolcdn.com_hss_storage_midas_f3f1e50d9626aa125645c8c88c6c28c7_206302236_the-start-of-something-delicious-picture-id8876360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3714752"/>
            <a:ext cx="2571768" cy="2857520"/>
          </a:xfrm>
          <a:prstGeom prst="rect">
            <a:avLst/>
          </a:prstGeom>
        </p:spPr>
      </p:pic>
      <p:pic>
        <p:nvPicPr>
          <p:cNvPr id="7" name="Immagine 6" descr="Lampada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3643314"/>
            <a:ext cx="3563918" cy="30273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43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785786" y="785794"/>
            <a:ext cx="687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ENERGIA SOLARE                  MEDICINA                               ENERGIA VITALE</a:t>
            </a:r>
            <a:endParaRPr lang="it-IT" dirty="0"/>
          </a:p>
        </p:txBody>
      </p:sp>
      <p:pic>
        <p:nvPicPr>
          <p:cNvPr id="4" name="Immagine 3" descr="biofotonica-38188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1285860"/>
            <a:ext cx="2214578" cy="2357454"/>
          </a:xfrm>
          <a:prstGeom prst="rect">
            <a:avLst/>
          </a:prstGeom>
        </p:spPr>
      </p:pic>
      <p:pic>
        <p:nvPicPr>
          <p:cNvPr id="5" name="Immagine 4" descr="energia sola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142984"/>
            <a:ext cx="2857520" cy="3238500"/>
          </a:xfrm>
          <a:prstGeom prst="rect">
            <a:avLst/>
          </a:prstGeom>
        </p:spPr>
      </p:pic>
      <p:pic>
        <p:nvPicPr>
          <p:cNvPr id="6" name="Immagine 5" descr="La+fotosintesi+clorofillia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214422"/>
            <a:ext cx="3357554" cy="3643314"/>
          </a:xfrm>
          <a:prstGeom prst="rect">
            <a:avLst/>
          </a:prstGeom>
        </p:spPr>
      </p:pic>
      <p:pic>
        <p:nvPicPr>
          <p:cNvPr id="7" name="Immagine 6" descr="luce-blu-640x4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4429132"/>
            <a:ext cx="3643338" cy="2428868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500034" y="4714884"/>
            <a:ext cx="1298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LUCE</a:t>
            </a:r>
          </a:p>
          <a:p>
            <a:r>
              <a:rPr lang="it-IT" dirty="0" smtClean="0"/>
              <a:t>ARTIFICIALE</a:t>
            </a:r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B) </a:t>
            </a:r>
            <a:r>
              <a:rPr lang="it-IT" sz="2400" dirty="0" smtClean="0"/>
              <a:t>UTILIZZARE ESPERIENZE  SENSORIALI PIU’ AMPIE RISPETTO ALL’ESPERIENZA VISIVA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1800" dirty="0" smtClean="0"/>
              <a:t>“UDITO”: CERCARE CANZONI O POESIE NELLE QUALI E’ UTILIZZATO IL SIMBOLO FUOCO O LUCE E SCOPRIRE CHE SIGNIFICATO GLI VIEN DATO:</a:t>
            </a:r>
          </a:p>
          <a:p>
            <a:pPr>
              <a:buNone/>
            </a:pPr>
            <a:r>
              <a:rPr lang="it-IT" sz="1800" dirty="0" smtClean="0"/>
              <a:t>Fuoco nel fuoco                                                  c’è un bisogno d’amore che non aspetta</a:t>
            </a:r>
          </a:p>
          <a:p>
            <a:pPr>
              <a:buNone/>
            </a:pPr>
            <a:r>
              <a:rPr lang="it-IT" sz="1800" dirty="0" smtClean="0"/>
              <a:t>sono gli occhi tuoi dentro i miei                      è un’emozione diretta ma non sarà infinita</a:t>
            </a:r>
          </a:p>
          <a:p>
            <a:pPr>
              <a:buNone/>
            </a:pPr>
            <a:r>
              <a:rPr lang="it-IT" sz="1800" dirty="0" smtClean="0"/>
              <a:t>ne basta poco  e ho già capito chi sei              perché siamo fuoco nel fuoco ormai</a:t>
            </a:r>
          </a:p>
          <a:p>
            <a:pPr>
              <a:buNone/>
            </a:pPr>
            <a:r>
              <a:rPr lang="it-IT" sz="1800" dirty="0" smtClean="0"/>
              <a:t>che cosa cerchi tu da me                                   bruciamo in fretta noi</a:t>
            </a:r>
          </a:p>
          <a:p>
            <a:pPr>
              <a:buNone/>
            </a:pPr>
            <a:r>
              <a:rPr lang="it-IT" sz="1800" dirty="0" smtClean="0"/>
              <a:t>che cosa vuoi di </a:t>
            </a:r>
            <a:r>
              <a:rPr lang="it-IT" sz="1800" dirty="0" err="1" smtClean="0"/>
              <a:t>piu'</a:t>
            </a:r>
            <a:r>
              <a:rPr lang="it-IT" sz="1800" dirty="0" smtClean="0"/>
              <a:t> da me                               Fuoco nel fuoco le passioni tue e mie                    </a:t>
            </a:r>
          </a:p>
          <a:p>
            <a:pPr>
              <a:buNone/>
            </a:pPr>
            <a:r>
              <a:rPr lang="it-IT" sz="1800" dirty="0" smtClean="0"/>
              <a:t>tu vuoi quel graffio al cuore che anch'io         è quasi un gioco mescolare suoni e magie            </a:t>
            </a:r>
          </a:p>
          <a:p>
            <a:pPr>
              <a:buNone/>
            </a:pPr>
            <a:r>
              <a:rPr lang="it-IT" sz="1800" dirty="0" smtClean="0"/>
              <a:t>fortemente vorrei                                                per far salire l’emozione           </a:t>
            </a:r>
          </a:p>
          <a:p>
            <a:pPr>
              <a:buNone/>
            </a:pPr>
            <a:r>
              <a:rPr lang="it-IT" sz="1800" dirty="0" smtClean="0"/>
              <a:t>Vorrei morire sulle labbra rosse che hai           salire fino al sole     </a:t>
            </a:r>
          </a:p>
          <a:p>
            <a:pPr>
              <a:buNone/>
            </a:pPr>
            <a:r>
              <a:rPr lang="it-IT" sz="1800" dirty="0" smtClean="0"/>
              <a:t>Vorrei sentire i tuoi seni accendersi e poi        e ricadere lungo il pendio dolce che hai    </a:t>
            </a:r>
          </a:p>
          <a:p>
            <a:pPr>
              <a:buNone/>
            </a:pPr>
            <a:r>
              <a:rPr lang="it-IT" sz="1800" dirty="0" smtClean="0"/>
              <a:t>Come due piccoli vulcani                                    è un incontro d’anime    </a:t>
            </a:r>
          </a:p>
          <a:p>
            <a:pPr>
              <a:buNone/>
            </a:pPr>
            <a:r>
              <a:rPr lang="it-IT" sz="1800" dirty="0" smtClean="0"/>
              <a:t>Sentirli sotto le mie mani                                   La notte sembra perfetta        </a:t>
            </a:r>
          </a:p>
          <a:p>
            <a:pPr>
              <a:buNone/>
            </a:pPr>
            <a:r>
              <a:rPr lang="it-IT" sz="1800" dirty="0" smtClean="0"/>
              <a:t>E scivolare poi sul pendio                                   per consumar la vita io e te         </a:t>
            </a:r>
          </a:p>
          <a:p>
            <a:pPr>
              <a:buNone/>
            </a:pPr>
            <a:r>
              <a:rPr lang="it-IT" sz="1800" dirty="0" smtClean="0"/>
              <a:t>Quello dolce che hai                                      c’è un bisogno d’amore sai  che non aspetta     </a:t>
            </a:r>
          </a:p>
          <a:p>
            <a:pPr>
              <a:buNone/>
            </a:pPr>
            <a:r>
              <a:rPr lang="it-IT" sz="1800" dirty="0" smtClean="0"/>
              <a:t>E’ un incontro di anime                                 e un’emozione diretta  se vuoi                </a:t>
            </a:r>
          </a:p>
          <a:p>
            <a:pPr>
              <a:buNone/>
            </a:pPr>
            <a:r>
              <a:rPr lang="it-IT" sz="2000" dirty="0" smtClean="0"/>
              <a:t>la notte sembra perfetta                           ma non sarà infinita </a:t>
            </a:r>
            <a:r>
              <a:rPr lang="it-IT" sz="2000" dirty="0" err="1" smtClean="0"/>
              <a:t>perchè</a:t>
            </a: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per consumare la vita io e te                    siamo fuoco nel fuoco </a:t>
            </a:r>
            <a:r>
              <a:rPr lang="it-IT" sz="2000" dirty="0" err="1" smtClean="0"/>
              <a:t>ormai…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44</a:t>
            </a:fld>
            <a:endParaRPr lang="it-IT" dirty="0"/>
          </a:p>
        </p:txBody>
      </p:sp>
      <p:pic>
        <p:nvPicPr>
          <p:cNvPr id="5" name="eros-ramazzotti-fuoco-nel-fuoc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CD audio 5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/>
            </a:audioCd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CD audio 6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/>
            </a:audioCd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eros-ramazzotti-fuoco-nel-fuoc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417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4177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41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/>
              <a:t>C) </a:t>
            </a:r>
            <a:r>
              <a:rPr lang="it-IT" sz="2400" dirty="0" smtClean="0"/>
              <a:t>FORMARE ASSOCIAZIONI </a:t>
            </a:r>
            <a:r>
              <a:rPr lang="it-IT" sz="2400" dirty="0" err="1" smtClean="0"/>
              <a:t>DI</a:t>
            </a:r>
            <a:r>
              <a:rPr lang="it-IT" sz="2400" dirty="0" smtClean="0"/>
              <a:t> PAROLE E SCRIVERLE ALLA LAVAGNA</a:t>
            </a:r>
            <a:endParaRPr lang="it-IT" sz="2400" b="1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45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429388" y="3071810"/>
            <a:ext cx="627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IDEA</a:t>
            </a:r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sz="3200" b="1" dirty="0" smtClean="0"/>
              <a:t>SIGNIFICATO FIGURATO:</a:t>
            </a:r>
            <a:r>
              <a:rPr lang="it-IT" sz="2800" dirty="0" smtClean="0"/>
              <a:t> USO DEL SIMBOLO NEL LINGUAGGIO TRASLATO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500702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it-IT" sz="2400" dirty="0" smtClean="0"/>
              <a:t>Cercare espressioni, modi di dire e proverbi nei quali compaiano i simboli foco – luce</a:t>
            </a:r>
          </a:p>
          <a:p>
            <a:pPr marL="457200" indent="-457200">
              <a:buNone/>
            </a:pP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46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214414" y="2214554"/>
            <a:ext cx="6097951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CHI SCHERZA COL FUOCO FINISCE COL BRUCIARSI LE ALI</a:t>
            </a:r>
            <a:endParaRPr lang="it-IT" sz="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82641" y="2967335"/>
            <a:ext cx="605467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L’ORO SI AFFINA AL FUOCO E L’AMICO NELLE SVENTURE</a:t>
            </a:r>
            <a:endParaRPr lang="it-IT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00100" y="3929066"/>
            <a:ext cx="5101974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ANCHE IL FUOCO PIU’ FORTE DIVENTA CENERE</a:t>
            </a:r>
            <a:endParaRPr lang="it-IT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Immagine 8" descr="Camino con fuoc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786190"/>
            <a:ext cx="2120251" cy="270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IMMAGINI\luce-640x3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500570"/>
            <a:ext cx="2857520" cy="2000240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3571868" y="4643446"/>
            <a:ext cx="285752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“FAR LUCE SU QUALCOSA”</a:t>
            </a:r>
          </a:p>
          <a:p>
            <a:pPr algn="ctr"/>
            <a:endParaRPr lang="it-IT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it-IT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it-IT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“VENIRE ALLA LUCE”</a:t>
            </a:r>
            <a:endParaRPr lang="it-IT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SIGNIFICATO RELIGIOSO</a:t>
            </a:r>
            <a:endParaRPr lang="it-IT" sz="32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47</a:t>
            </a:fld>
            <a:endParaRPr lang="it-IT"/>
          </a:p>
        </p:txBody>
      </p:sp>
      <p:pic>
        <p:nvPicPr>
          <p:cNvPr id="4" name="Immagine 3" descr="img_03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071810"/>
            <a:ext cx="2571768" cy="2707640"/>
          </a:xfrm>
          <a:prstGeom prst="rect">
            <a:avLst/>
          </a:prstGeom>
        </p:spPr>
      </p:pic>
      <p:pic>
        <p:nvPicPr>
          <p:cNvPr id="5" name="Immagine 4" descr="sera-ganga-aarti-aarthi-religioso-indu-rituale-spirituale-e-cerimonia-con-il-fuoco-e-il-fumo-offerte-in-varanasi-india-e4yn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143248"/>
            <a:ext cx="3428992" cy="2643206"/>
          </a:xfrm>
          <a:prstGeom prst="rect">
            <a:avLst/>
          </a:prstGeom>
        </p:spPr>
      </p:pic>
      <p:pic>
        <p:nvPicPr>
          <p:cNvPr id="6" name="Immagine 5" descr="candelo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3929066"/>
            <a:ext cx="2214546" cy="242889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00034" y="1500174"/>
            <a:ext cx="8072494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FARE DELLE RICERCHE STORICHE SULL’USO DELL’ELEMENTO SIMBOLO NELLE RELIGIONI: PER ESEMPIO IL RITUALE DEL GANGA AARTI A VARANASI O IL RITO DELLA CANDELORA NONCHE’ L’USO DELLA MENORAH NEL TEMPIO ISRAELITICO</a:t>
            </a:r>
            <a:endParaRPr lang="it-IT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sz="2400" b="1" dirty="0" smtClean="0"/>
              <a:t>LIVELLO LITURGICO: INSTAURARE UN RAPPORTO PERSONALE CON IL SIMBOLO ATTRAVERSO LA SUA SCOPERTA NELLA LITURGIA CRISTIANA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it-IT" sz="2000" dirty="0" smtClean="0"/>
              <a:t>A) CERCARE I PASSI EVANGELICI NEI QUALI CRISTO USA IL SIMBOLO LUCE PER INDICARE LA RIVELAZIONE </a:t>
            </a:r>
            <a:r>
              <a:rPr lang="it-IT" sz="2000" dirty="0" err="1" smtClean="0"/>
              <a:t>DI</a:t>
            </a:r>
            <a:r>
              <a:rPr lang="it-IT" sz="2000" dirty="0" smtClean="0"/>
              <a:t> SE STESSO</a:t>
            </a:r>
            <a:endParaRPr lang="it-IT" sz="20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86446" y="1600200"/>
            <a:ext cx="290035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>B) SPIEGARE IL SIMBOLISMO DEL CERO PASQUALE </a:t>
            </a:r>
            <a:endParaRPr lang="it-IT" sz="2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48</a:t>
            </a:fld>
            <a:endParaRPr lang="it-IT"/>
          </a:p>
        </p:txBody>
      </p:sp>
      <p:pic>
        <p:nvPicPr>
          <p:cNvPr id="2050" name="Picture 2" descr="E:\IMMAGINI\sime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643447"/>
            <a:ext cx="2643206" cy="2214554"/>
          </a:xfrm>
          <a:prstGeom prst="rect">
            <a:avLst/>
          </a:prstGeom>
          <a:noFill/>
        </p:spPr>
      </p:pic>
      <p:pic>
        <p:nvPicPr>
          <p:cNvPr id="2051" name="Picture 3" descr="E:\IMMAGINI\pro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47"/>
            <a:ext cx="3047971" cy="2214554"/>
          </a:xfrm>
          <a:prstGeom prst="rect">
            <a:avLst/>
          </a:prstGeom>
          <a:noFill/>
        </p:spPr>
      </p:pic>
      <p:pic>
        <p:nvPicPr>
          <p:cNvPr id="2052" name="Picture 4" descr="E:\IMMAGINI\cristo lu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496"/>
            <a:ext cx="5429256" cy="1643074"/>
          </a:xfrm>
          <a:prstGeom prst="rect">
            <a:avLst/>
          </a:prstGeom>
          <a:noFill/>
        </p:spPr>
      </p:pic>
      <p:pic>
        <p:nvPicPr>
          <p:cNvPr id="2053" name="Picture 5" descr="E:\IMMAGINI\veglia-pasquale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857496"/>
            <a:ext cx="1928826" cy="2928958"/>
          </a:xfrm>
          <a:prstGeom prst="rect">
            <a:avLst/>
          </a:prstGeom>
          <a:noFill/>
        </p:spPr>
      </p:pic>
      <p:pic>
        <p:nvPicPr>
          <p:cNvPr id="2054" name="Picture 6" descr="E:\IMMAGINI\2930017-cero-pasquale-cera-d-api-agnello-rosso-argento-oro-altezza-cm-120-800x8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16" y="2643182"/>
            <a:ext cx="1285884" cy="42148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3600" b="1" dirty="0" smtClean="0"/>
              <a:t>SCHEMA RIASSUNTIVO</a:t>
            </a:r>
            <a:endParaRPr lang="it-IT" sz="3600" b="1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49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LINGUAGGIO MEDIATICO DEI </a:t>
            </a:r>
            <a:r>
              <a:rPr lang="it-IT" sz="2800" i="1" dirty="0" smtClean="0"/>
              <a:t>SOCIAL-NETWORK</a:t>
            </a:r>
            <a:endParaRPr lang="it-IT" sz="28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28736"/>
            <a:ext cx="3008313" cy="4697427"/>
          </a:xfrm>
        </p:spPr>
        <p:txBody>
          <a:bodyPr>
            <a:normAutofit/>
          </a:bodyPr>
          <a:lstStyle/>
          <a:p>
            <a:r>
              <a:rPr lang="it-IT" sz="2800" dirty="0" smtClean="0"/>
              <a:t>A LIVELLO UMANO I SIMBOLI VENGONO USATI PER LEGAMI </a:t>
            </a:r>
            <a:r>
              <a:rPr lang="it-IT" sz="2800" dirty="0" err="1" smtClean="0"/>
              <a:t>DI</a:t>
            </a:r>
            <a:r>
              <a:rPr lang="it-IT" sz="2800" dirty="0" smtClean="0"/>
              <a:t> RICONOSCIMENTO E IDENTIFICAZIONE ALL’INTERNO </a:t>
            </a:r>
            <a:r>
              <a:rPr lang="it-IT" sz="2800" dirty="0" err="1" smtClean="0"/>
              <a:t>DI</a:t>
            </a:r>
            <a:r>
              <a:rPr lang="it-IT" sz="2800" dirty="0" smtClean="0"/>
              <a:t> UN GRUPPO</a:t>
            </a:r>
            <a:endParaRPr lang="it-IT" sz="2800" dirty="0"/>
          </a:p>
        </p:txBody>
      </p:sp>
      <p:pic>
        <p:nvPicPr>
          <p:cNvPr id="2050" name="Picture 2" descr="C:\Users\admin\Desktop\IMMAGINI\Classifica-Social-Network-Aprile-2018-800x53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428604"/>
            <a:ext cx="5111750" cy="5857915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2800" dirty="0" smtClean="0"/>
              <a:t>IIL CORPO NEL SIMBOLO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L’impatto con il mondo simbolico avviene attraverso il corpo.  Anche il simbolismo liturgico utilizza questo codice espressivo, avvallato ulteriormente dalla logica dell’Incarnazione. Dal momento che Dio si è fatto presente totalmente  nella dimensione spazio-temporale di un’esistenza incarnata, tutta la realtà sensibile è in qualche misura “epifania” del mistero. I gesti e gli elementi simbolici della celebrazione dei riti sono la riproposizione dei gesti e delle cose che Cristo stesso ha usato per rivelare il Padre.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50</a:t>
            </a:fld>
            <a:endParaRPr lang="it-IT"/>
          </a:p>
        </p:txBody>
      </p:sp>
      <p:pic>
        <p:nvPicPr>
          <p:cNvPr id="1026" name="Picture 2" descr="E:\IMMAGINI\volto0P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143380"/>
            <a:ext cx="3333750" cy="2476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 smtClean="0"/>
              <a:t>USIAMO SEGNI SIMBOLICI PER COMUNICARE LA NOSTRA DIMENSIONE ECONOMICA E POLITICA DELLA </a:t>
            </a:r>
            <a:r>
              <a:rPr lang="it-IT" sz="4000" dirty="0" err="1" smtClean="0"/>
              <a:t>VITA</a:t>
            </a:r>
            <a:r>
              <a:rPr lang="it-IT" dirty="0" err="1" smtClean="0"/>
              <a:t>…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6" name="Segnaposto contenuto 5" descr="depositphotos_25755495-stock-photo-financial-and-business-chart-an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28802"/>
            <a:ext cx="4038600" cy="4143404"/>
          </a:xfrm>
        </p:spPr>
      </p:pic>
      <p:pic>
        <p:nvPicPr>
          <p:cNvPr id="7" name="Segnaposto contenuto 6" descr="Simbol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57364"/>
            <a:ext cx="4038600" cy="4143404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SEGNALETICA STRADALE E LINGUAGGIO MUSICALE UTILIZZANO CODICI SIMBOLICI PROPRI UNIVERSALMENTE  RICONOSCIUTI</a:t>
            </a:r>
            <a:endParaRPr lang="it-IT" dirty="0"/>
          </a:p>
        </p:txBody>
      </p:sp>
      <p:pic>
        <p:nvPicPr>
          <p:cNvPr id="5" name="Segnaposto contenuto 4" descr="index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643182"/>
            <a:ext cx="4357718" cy="3214710"/>
          </a:xfrm>
        </p:spPr>
      </p:pic>
      <p:pic>
        <p:nvPicPr>
          <p:cNvPr id="6" name="Segnaposto contenuto 5" descr="index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2696369"/>
            <a:ext cx="3929089" cy="3661589"/>
          </a:xfr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2911" y="500042"/>
            <a:ext cx="8072493" cy="48320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400" dirty="0" smtClean="0"/>
              <a:t>Ogni esperienza della vita ha il suo codice linguistico e il suo apparato simbolico per esprimersi e utilizza realtà materiali capaci di far entrare in una dimensione “altra”, creando relazione fra cose o livelli di esperienza diversi fra loro.</a:t>
            </a:r>
            <a:endParaRPr lang="it-IT" sz="4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Nel simbolo si attua una relazione di identità che viene intuitivamente riconosciuta da un gruppo </a:t>
            </a:r>
            <a:r>
              <a:rPr lang="it-IT" sz="2400" dirty="0" err="1" smtClean="0"/>
              <a:t>sociale…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… sia nel caso di simboli convenzionali: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Sia nel caso di istinti profondi </a:t>
            </a:r>
            <a:endParaRPr lang="it-IT" dirty="0"/>
          </a:p>
        </p:txBody>
      </p:sp>
      <p:pic>
        <p:nvPicPr>
          <p:cNvPr id="1026" name="Picture 2" descr="C:\Users\admin\Desktop\IMMAGINI\codice-barre-che-decodifica-codice-numerico-823959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20"/>
            <a:ext cx="3803650" cy="1500198"/>
          </a:xfrm>
          <a:prstGeom prst="rect">
            <a:avLst/>
          </a:prstGeom>
          <a:noFill/>
        </p:spPr>
      </p:pic>
      <p:pic>
        <p:nvPicPr>
          <p:cNvPr id="1027" name="Picture 3" descr="C:\Users\admin\Desktop\IMMAGINI\oboznacheniya_dlya_stirki_na_odezh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256"/>
            <a:ext cx="3357586" cy="2122506"/>
          </a:xfrm>
          <a:prstGeom prst="rect">
            <a:avLst/>
          </a:prstGeom>
          <a:noFill/>
        </p:spPr>
      </p:pic>
      <p:pic>
        <p:nvPicPr>
          <p:cNvPr id="1028" name="Picture 4" descr="C:\Users\admin\Desktop\IMMAGINI\1 amiciz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9" y="2714620"/>
            <a:ext cx="1928825" cy="2428891"/>
          </a:xfrm>
          <a:prstGeom prst="rect">
            <a:avLst/>
          </a:prstGeom>
          <a:noFill/>
        </p:spPr>
      </p:pic>
      <p:pic>
        <p:nvPicPr>
          <p:cNvPr id="1029" name="Picture 5" descr="C:\Users\admin\Desktop\IMMAGINI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643182"/>
            <a:ext cx="2214578" cy="2428892"/>
          </a:xfrm>
          <a:prstGeom prst="rect">
            <a:avLst/>
          </a:prstGeom>
          <a:noFill/>
        </p:spPr>
      </p:pic>
      <p:pic>
        <p:nvPicPr>
          <p:cNvPr id="1030" name="Picture 6" descr="C:\Users\admin\Desktop\IMMAGINI\31500801-offeso-ritratto-di-mezza-età-donna-scontrosa-con-cattivo-atteggiamento-dando-parlare-al-mio-gesto-de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8500" y="5214950"/>
            <a:ext cx="3421086" cy="1643050"/>
          </a:xfrm>
          <a:prstGeom prst="rect">
            <a:avLst/>
          </a:prstGeom>
          <a:noFill/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D1-1253-45CE-9E2B-73F1F9B1AD1C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1589</TotalTime>
  <Words>3337</Words>
  <Application>Microsoft Office PowerPoint</Application>
  <PresentationFormat>Presentazione su schermo (4:3)</PresentationFormat>
  <Paragraphs>263</Paragraphs>
  <Slides>50</Slides>
  <Notes>1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3" baseType="lpstr">
      <vt:lpstr>Arial</vt:lpstr>
      <vt:lpstr>Calibri</vt:lpstr>
      <vt:lpstr>Tema di Office</vt:lpstr>
      <vt:lpstr>IL SIMBOLO E IL CORPO</vt:lpstr>
      <vt:lpstr>Il mondo dei simboli fa parte della nostra esperienza  più di quanto immaginiamo. Tutta la realtà è segno di altro. </vt:lpstr>
      <vt:lpstr>   IL RAPPORTO CON LA VITA AVVIENE IN UN APPROCCIO  SIMBOLICO . </vt:lpstr>
      <vt:lpstr>LINGUAGGIO SIMBOLICO</vt:lpstr>
      <vt:lpstr>LINGUAGGIO MEDIATICO DEI SOCIAL-NETWORK</vt:lpstr>
      <vt:lpstr>USIAMO SEGNI SIMBOLICI PER COMUNICARE LA NOSTRA DIMENSIONE ECONOMICA E POLITICA DELLA VITA….</vt:lpstr>
      <vt:lpstr>SEGNALETICA STRADALE E LINGUAGGIO MUSICALE UTILIZZANO CODICI SIMBOLICI PROPRI UNIVERSALMENTE  RICONOSCIUTI</vt:lpstr>
      <vt:lpstr>Presentazione standard di PowerPoint</vt:lpstr>
      <vt:lpstr>Nel simbolo si attua una relazione di identità che viene intuitivamente riconosciuta da un gruppo sociale…</vt:lpstr>
      <vt:lpstr>Jung distingueva i simboli in “naturali” e “culturali”: </vt:lpstr>
      <vt:lpstr>La peculiarità del SIMBOLO RELIGIOSO</vt:lpstr>
      <vt:lpstr>ESPLORARE IL LINGUAGGIO SIMBOLICO UTILIZZANDO IL GIOCO E LA FANTASIA </vt:lpstr>
      <vt:lpstr>Presentazione standard di PowerPoint</vt:lpstr>
      <vt:lpstr>UN PRIMO LIVELLO DI APPRENDIMENTO è CREARE UN PERCORSO DIDATTICO PER CAPIRE LA RELAZIONE CHE IL SIMBOLO CREA FRA OGGETTO ED EVENTO SIGNIFICATO. A DIFFERENZA DEL SEGNO IL SIMBOLO PRODUCE LA REALTA’ SIGNIFICATA E NE RENDE PARTECIPE COLUI CHE NE FRUISCE.</vt:lpstr>
      <vt:lpstr>DIMENSIONE ANTROPOLOGICA DELLA LITURGIA…</vt:lpstr>
      <vt:lpstr>COMPRENDERE IL SIMBOLO ATTRAVERSO IL GIOCO</vt:lpstr>
      <vt:lpstr>LA SQUADRA DEL CUORE</vt:lpstr>
      <vt:lpstr>FOTOLINGUAGGIO</vt:lpstr>
      <vt:lpstr>I GESTI DEL RITO…</vt:lpstr>
      <vt:lpstr>IL SIMBOLO NON E’ INVENTATO DAL SINGOLO, MA RICEVUTO DALLA COMUNITA’ DI APPARTENENZA</vt:lpstr>
      <vt:lpstr>COME COLLOCHIAMO QUESTO PERCORSO ANTROPOLOGICO-LITURGICO NELLA DIDATTICA IRC DELLE COMPETENZE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INDICAZIONI NAZIONALI PER LA SCUOLA SECONDARIA DI II° GRADO</vt:lpstr>
      <vt:lpstr>Presentazione standard di PowerPoint</vt:lpstr>
      <vt:lpstr>OBIETTIVI SPECIFICI DI APPRENDIMENTO NEI LICEI</vt:lpstr>
      <vt:lpstr>Presentazione standard di PowerPoint</vt:lpstr>
      <vt:lpstr>Presentazione standard di PowerPoint</vt:lpstr>
      <vt:lpstr>OSA ISTITUTI TECNICI</vt:lpstr>
      <vt:lpstr>Presentazione standard di PowerPoint</vt:lpstr>
      <vt:lpstr>Presentazione standard di PowerPoint</vt:lpstr>
      <vt:lpstr>OSA NEGLI ISTITUTI PROFESSIONALI</vt:lpstr>
      <vt:lpstr>Presentazione standard di PowerPoint</vt:lpstr>
      <vt:lpstr>Presentazione standard di PowerPoint</vt:lpstr>
      <vt:lpstr>EXCURSUS STORICO SUL TERMINE “SIMBOLO”</vt:lpstr>
      <vt:lpstr>Relazione di identita’ e riconoscimento sono gli aspetti costitutivi del simbolo, come ci fa capire questa breve e simpatica storiella:</vt:lpstr>
      <vt:lpstr>IL SIMBOLO NON SI SPIEGA, LO SI COMPRENDE FACENDONE ESPERIENZA</vt:lpstr>
      <vt:lpstr>ANCHE I SIMBOLI LITURGICI PARLANO DEL MONDO DI DIO IN QUESTO MODO E CI INTRODUCONO NEL SUO MISTERO UTILIZZANDO LE COSE ORDINARIE DELLA VITA. OGNI SIMBOLO LITURGICO PUO’ ESSERE DECODIFICATO IN BASE A QUATTRO LIVELLI DI SIGNIFICATO:</vt:lpstr>
      <vt:lpstr>ESEMPIO DI INIZIAZIONE AL SIMBOLO  LUCE - FUOCO</vt:lpstr>
      <vt:lpstr>SIGNIFICATO REALE : PROPOSTE DI ESPERIENZE E IMPRESSIONI SULLA PRESENZA QUOTIDIANA DELL’ELEMENTO SIMBOLO</vt:lpstr>
      <vt:lpstr>Presentazione standard di PowerPoint</vt:lpstr>
      <vt:lpstr>B) UTILIZZARE ESPERIENZE  SENSORIALI PIU’ AMPIE RISPETTO ALL’ESPERIENZA VISIVA</vt:lpstr>
      <vt:lpstr>C) FORMARE ASSOCIAZIONI DI PAROLE E SCRIVERLE ALLA LAVAGNA</vt:lpstr>
      <vt:lpstr>SIGNIFICATO FIGURATO: USO DEL SIMBOLO NEL LINGUAGGIO TRASLATO</vt:lpstr>
      <vt:lpstr>SIGNIFICATO RELIGIOSO</vt:lpstr>
      <vt:lpstr>LIVELLO LITURGICO: INSTAURARE UN RAPPORTO PERSONALE CON IL SIMBOLO ATTRAVERSO LA SUA SCOPERTA NELLA LITURGIA CRISTIANA</vt:lpstr>
      <vt:lpstr>SCHEMA RIASSUNTIVO</vt:lpstr>
      <vt:lpstr>IIL CORPO NEL SIMBOLO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SIMBOLO E IL CORPO</dc:title>
  <dc:creator>admin</dc:creator>
  <cp:lastModifiedBy>Segreteria Vescovo</cp:lastModifiedBy>
  <cp:revision>310</cp:revision>
  <dcterms:created xsi:type="dcterms:W3CDTF">2018-12-26T09:51:23Z</dcterms:created>
  <dcterms:modified xsi:type="dcterms:W3CDTF">2019-05-10T12:20:09Z</dcterms:modified>
</cp:coreProperties>
</file>