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928E498-0E68-469D-A2A0-70D4A2FE1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08910" y="581891"/>
            <a:ext cx="8136486" cy="428105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FB7B5B-F966-4C0C-B248-ABBEB627A45D}"/>
              </a:ext>
            </a:extLst>
          </p:cNvPr>
          <p:cNvSpPr txBox="1">
            <a:spLocks/>
          </p:cNvSpPr>
          <p:nvPr/>
        </p:nvSpPr>
        <p:spPr>
          <a:xfrm>
            <a:off x="819353" y="4862944"/>
            <a:ext cx="10515600" cy="128847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PASSERO</a:t>
            </a:r>
          </a:p>
          <a:p>
            <a:pPr marL="0" indent="0" algn="just">
              <a:buNone/>
            </a:pPr>
            <a:r>
              <a:rPr lang="it-IT" dirty="0"/>
              <a:t>Nella Bibbia, insieme alla piccolezza che lo caratterizza, richiama la fragilità e l'incapacità di difendersi dai nemici che lo catturano … </a:t>
            </a:r>
            <a:r>
              <a:rPr lang="it-IT" b="1" dirty="0"/>
              <a:t>il giusto perseguitato </a:t>
            </a:r>
            <a:r>
              <a:rPr lang="it-IT" dirty="0"/>
              <a:t>e Dio che si prende </a:t>
            </a:r>
            <a:r>
              <a:rPr lang="it-IT" b="1" dirty="0"/>
              <a:t>cura della sua vita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8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576104D-F32C-4F09-9BB6-2F142C0B4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66109" y="595745"/>
            <a:ext cx="7739610" cy="391243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41C8E-B662-4481-8341-79552397EF8A}"/>
              </a:ext>
            </a:extLst>
          </p:cNvPr>
          <p:cNvSpPr txBox="1">
            <a:spLocks/>
          </p:cNvSpPr>
          <p:nvPr/>
        </p:nvSpPr>
        <p:spPr>
          <a:xfrm>
            <a:off x="838200" y="4513432"/>
            <a:ext cx="10515600" cy="174882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LEONE</a:t>
            </a:r>
          </a:p>
          <a:p>
            <a:pPr marL="0" indent="0">
              <a:buNone/>
            </a:pPr>
            <a:r>
              <a:rPr lang="it-IT" dirty="0"/>
              <a:t>Il leone, in tutte le culture, è simbolo di</a:t>
            </a:r>
            <a:r>
              <a:rPr lang="it-IT" b="1" dirty="0"/>
              <a:t> forza invincibile</a:t>
            </a:r>
            <a:r>
              <a:rPr lang="it-IT" dirty="0"/>
              <a:t>, potenza e maestosità che affascina e terrorizza. Il suo incedere elegante e sicuro lo fa ritenere il re degli animali. Nella Bibbia </a:t>
            </a:r>
            <a:r>
              <a:rPr lang="it-IT" b="1" dirty="0"/>
              <a:t>il dolore umano… «nella bocca del leone» e Dio che libera</a:t>
            </a:r>
          </a:p>
        </p:txBody>
      </p:sp>
    </p:spTree>
    <p:extLst>
      <p:ext uri="{BB962C8B-B14F-4D97-AF65-F5344CB8AC3E}">
        <p14:creationId xmlns:p14="http://schemas.microsoft.com/office/powerpoint/2010/main" val="17488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D3A91AB-3BA3-47F3-B2FA-6198D25594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9917" y="623454"/>
            <a:ext cx="8056563" cy="364374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695BD4-FBB1-4D58-82FA-79CCC2591B84}"/>
              </a:ext>
            </a:extLst>
          </p:cNvPr>
          <p:cNvSpPr txBox="1">
            <a:spLocks/>
          </p:cNvSpPr>
          <p:nvPr/>
        </p:nvSpPr>
        <p:spPr>
          <a:xfrm>
            <a:off x="838200" y="4259806"/>
            <a:ext cx="10515600" cy="19747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MARE</a:t>
            </a:r>
          </a:p>
          <a:p>
            <a:r>
              <a:rPr lang="it-IT" dirty="0"/>
              <a:t>Nella Bibbia, come anche nelle antiche culture dell’Oriente, </a:t>
            </a:r>
            <a:r>
              <a:rPr lang="it-IT" b="1" dirty="0"/>
              <a:t>il mare</a:t>
            </a:r>
            <a:r>
              <a:rPr lang="it-IT" dirty="0"/>
              <a:t> (in ebraico</a:t>
            </a:r>
            <a:r>
              <a:rPr lang="it-IT" b="1" i="1" dirty="0"/>
              <a:t> </a:t>
            </a:r>
            <a:r>
              <a:rPr lang="it-IT" i="1" dirty="0"/>
              <a:t>jam</a:t>
            </a:r>
            <a:r>
              <a:rPr lang="it-IT" dirty="0"/>
              <a:t>, tradotto anche con "grandi acque") </a:t>
            </a:r>
            <a:r>
              <a:rPr lang="it-IT" b="1" dirty="0"/>
              <a:t>è simbolo del caos primordiale</a:t>
            </a:r>
            <a:r>
              <a:rPr lang="it-IT" dirty="0"/>
              <a:t> </a:t>
            </a:r>
            <a:r>
              <a:rPr lang="it-IT" b="1" dirty="0"/>
              <a:t>in cui Dio infonde la vita</a:t>
            </a:r>
            <a:r>
              <a:rPr lang="it-IT" dirty="0"/>
              <a:t>: «…lo </a:t>
            </a:r>
            <a:r>
              <a:rPr lang="it-IT" b="1" dirty="0"/>
              <a:t>spirito di Dio aleggiava sulle acque</a:t>
            </a:r>
            <a:r>
              <a:rPr lang="it-IT" dirty="0"/>
              <a:t>» (</a:t>
            </a:r>
            <a:r>
              <a:rPr lang="it-IT" dirty="0" err="1"/>
              <a:t>Gen</a:t>
            </a:r>
            <a:r>
              <a:rPr lang="it-IT" dirty="0"/>
              <a:t> 1,1-2). Dio apre il mare e salva (Es 14,21-22). Gesù calma la tempesta (Mc 4,35-41)…</a:t>
            </a:r>
          </a:p>
        </p:txBody>
      </p:sp>
    </p:spTree>
    <p:extLst>
      <p:ext uri="{BB962C8B-B14F-4D97-AF65-F5344CB8AC3E}">
        <p14:creationId xmlns:p14="http://schemas.microsoft.com/office/powerpoint/2010/main" val="14227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9E57C8E-70B3-4585-96BF-1D5B618EED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69129" y="609600"/>
            <a:ext cx="7093527" cy="460403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288337-8341-438F-9700-85FBD569AB8C}"/>
              </a:ext>
            </a:extLst>
          </p:cNvPr>
          <p:cNvSpPr txBox="1">
            <a:spLocks/>
          </p:cNvSpPr>
          <p:nvPr/>
        </p:nvSpPr>
        <p:spPr>
          <a:xfrm>
            <a:off x="810491" y="5227489"/>
            <a:ext cx="10515600" cy="1007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VENTO</a:t>
            </a:r>
          </a:p>
          <a:p>
            <a:pPr marL="0" indent="0" algn="ctr">
              <a:buNone/>
            </a:pPr>
            <a:r>
              <a:rPr lang="it-IT" b="1" dirty="0"/>
              <a:t>Segno della presenza di Dio e della sua 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8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1DFDEB-457F-411C-A496-800ECD5ED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7284" y="609599"/>
            <a:ext cx="7124643" cy="430746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5D06F9-2658-43AD-9251-BAB0D68AB203}"/>
              </a:ext>
            </a:extLst>
          </p:cNvPr>
          <p:cNvSpPr txBox="1">
            <a:spLocks/>
          </p:cNvSpPr>
          <p:nvPr/>
        </p:nvSpPr>
        <p:spPr>
          <a:xfrm>
            <a:off x="824346" y="4917065"/>
            <a:ext cx="10515600" cy="13313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RESPIRO</a:t>
            </a:r>
          </a:p>
          <a:p>
            <a:pPr marL="0" indent="0">
              <a:buNone/>
            </a:pPr>
            <a:r>
              <a:rPr lang="it-IT" dirty="0"/>
              <a:t>…</a:t>
            </a:r>
            <a:r>
              <a:rPr lang="it-IT" b="1" dirty="0"/>
              <a:t>quello di Dio </a:t>
            </a:r>
            <a:r>
              <a:rPr lang="it-IT" dirty="0"/>
              <a:t>comunicato all’uomo… è </a:t>
            </a:r>
            <a:r>
              <a:rPr lang="it-IT" b="1" dirty="0"/>
              <a:t>forza, energia, alito di vita</a:t>
            </a:r>
          </a:p>
        </p:txBody>
      </p:sp>
    </p:spTree>
    <p:extLst>
      <p:ext uri="{BB962C8B-B14F-4D97-AF65-F5344CB8AC3E}">
        <p14:creationId xmlns:p14="http://schemas.microsoft.com/office/powerpoint/2010/main" val="18479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TM02900743[[fn=Organico]]</Template>
  <TotalTime>0</TotalTime>
  <Words>188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Vescovo</dc:creator>
  <cp:lastModifiedBy>Segreteria Vescovo</cp:lastModifiedBy>
  <cp:revision>1</cp:revision>
  <dcterms:created xsi:type="dcterms:W3CDTF">2020-02-27T14:13:43Z</dcterms:created>
  <dcterms:modified xsi:type="dcterms:W3CDTF">2020-02-27T14:14:21Z</dcterms:modified>
</cp:coreProperties>
</file>